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3b907a4bdb45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3b7646477d40da"/>
  </p:sldMasterIdLst>
  <p:sldIdLst>
    <p:sldId xmlns:r="http://schemas.openxmlformats.org/officeDocument/2006/relationships" id="256" r:id="R79c8e0d41b0947c0"/>
    <p:sldId xmlns:r="http://schemas.openxmlformats.org/officeDocument/2006/relationships" id="257" r:id="R384cdf46e5774840"/>
    <p:sldId xmlns:r="http://schemas.openxmlformats.org/officeDocument/2006/relationships" id="258" r:id="R80a3cbc152404640"/>
    <p:sldId xmlns:r="http://schemas.openxmlformats.org/officeDocument/2006/relationships" id="259" r:id="R22b327accc0e4362"/>
    <p:sldId xmlns:r="http://schemas.openxmlformats.org/officeDocument/2006/relationships" id="260" r:id="R876a81329e5d4f34"/>
    <p:sldId xmlns:r="http://schemas.openxmlformats.org/officeDocument/2006/relationships" id="261" r:id="Ra1f5dff59dec43e6"/>
    <p:sldId xmlns:r="http://schemas.openxmlformats.org/officeDocument/2006/relationships" id="262" r:id="R9e04af95ed324d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b7646477d40da" /><Relationship Type="http://schemas.openxmlformats.org/officeDocument/2006/relationships/slide" Target="/ppt/slides/slide1.xml" Id="R79c8e0d41b0947c0" /><Relationship Type="http://schemas.openxmlformats.org/officeDocument/2006/relationships/slide" Target="/ppt/slides/slide2.xml" Id="R384cdf46e5774840" /><Relationship Type="http://schemas.openxmlformats.org/officeDocument/2006/relationships/slide" Target="/ppt/slides/slide3.xml" Id="R80a3cbc152404640" /><Relationship Type="http://schemas.openxmlformats.org/officeDocument/2006/relationships/slide" Target="/ppt/slides/slide4.xml" Id="R22b327accc0e4362" /><Relationship Type="http://schemas.openxmlformats.org/officeDocument/2006/relationships/slide" Target="/ppt/slides/slide5.xml" Id="R876a81329e5d4f34" /><Relationship Type="http://schemas.openxmlformats.org/officeDocument/2006/relationships/slide" Target="/ppt/slides/slide6.xml" Id="Ra1f5dff59dec43e6" /><Relationship Type="http://schemas.openxmlformats.org/officeDocument/2006/relationships/slide" Target="/ppt/slides/slide7.xml" Id="R9e04af95ed324d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f47bf5b984f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1e388cb0e42bd" /><Relationship Type="http://schemas.openxmlformats.org/officeDocument/2006/relationships/theme" Target="/ppt/slideMasters/theme/theme1.xml" Id="R018c243b12cd4f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41e388cb0e42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4bc7dedbc4e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d22e919654c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c79bb82b349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7f14cc91a45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e6729494948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3860f17c140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34a7155ec47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728 758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465 776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16 278 551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GROOS HELMER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GROOS HELMER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lars@kalaas.no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930 668 656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TREMA AS</a:t>
            </a:r>
          </a:p>
        </p:txBody>
      </p:sp>
    </p:spTree>
  </p:cSld>
  <p:clrMapOvr>
    <a:masterClrMapping xmlns:a="http://schemas.openxmlformats.org/drawingml/2006/main"/>
  </p:clrMapOvr>
</p:sld>
</file>