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9457c926f048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cd116b906b4bd3"/>
  </p:sldMasterIdLst>
  <p:sldIdLst>
    <p:sldId xmlns:r="http://schemas.openxmlformats.org/officeDocument/2006/relationships" id="256" r:id="R16560ad755a74ead"/>
    <p:sldId xmlns:r="http://schemas.openxmlformats.org/officeDocument/2006/relationships" id="257" r:id="Re70097b89c2b44f0"/>
    <p:sldId xmlns:r="http://schemas.openxmlformats.org/officeDocument/2006/relationships" id="258" r:id="Raa9a3f9a3a8c4b88"/>
    <p:sldId xmlns:r="http://schemas.openxmlformats.org/officeDocument/2006/relationships" id="259" r:id="R5cb01b5ae3074386"/>
    <p:sldId xmlns:r="http://schemas.openxmlformats.org/officeDocument/2006/relationships" id="260" r:id="Re30f9dfcf9fa411f"/>
    <p:sldId xmlns:r="http://schemas.openxmlformats.org/officeDocument/2006/relationships" id="261" r:id="R1e296ec1e0034117"/>
    <p:sldId xmlns:r="http://schemas.openxmlformats.org/officeDocument/2006/relationships" id="262" r:id="R639ac7d105aa43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d116b906b4bd3" /><Relationship Type="http://schemas.openxmlformats.org/officeDocument/2006/relationships/slide" Target="/ppt/slides/slide1.xml" Id="R16560ad755a74ead" /><Relationship Type="http://schemas.openxmlformats.org/officeDocument/2006/relationships/slide" Target="/ppt/slides/slide2.xml" Id="Re70097b89c2b44f0" /><Relationship Type="http://schemas.openxmlformats.org/officeDocument/2006/relationships/slide" Target="/ppt/slides/slide3.xml" Id="Raa9a3f9a3a8c4b88" /><Relationship Type="http://schemas.openxmlformats.org/officeDocument/2006/relationships/slide" Target="/ppt/slides/slide4.xml" Id="R5cb01b5ae3074386" /><Relationship Type="http://schemas.openxmlformats.org/officeDocument/2006/relationships/slide" Target="/ppt/slides/slide5.xml" Id="Re30f9dfcf9fa411f" /><Relationship Type="http://schemas.openxmlformats.org/officeDocument/2006/relationships/slide" Target="/ppt/slides/slide6.xml" Id="R1e296ec1e0034117" /><Relationship Type="http://schemas.openxmlformats.org/officeDocument/2006/relationships/slide" Target="/ppt/slides/slide7.xml" Id="R639ac7d105aa43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d84f3db6d34e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0444717d547e0" /><Relationship Type="http://schemas.openxmlformats.org/officeDocument/2006/relationships/theme" Target="/ppt/slideMasters/theme/theme1.xml" Id="R37f93d63506841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a0444717d547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0cdf0fb3946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74532f52943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295bef63447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ef120647947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62909ca1d4a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7dc88224545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9dee4d3ed44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NORDGÅRD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NORDGÅRD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NORDGÅRD TRANSPORT AS ble etablert [år] og holder til i Ljørdalen.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NORDGÅRD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NORDGÅRD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NORDGÅRD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6 313 226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319 992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1 331 146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1 897 125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NORDGÅRD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ROGER NORDGÅRD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NORDGÅRD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Skårvegen 2380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2425 Ljørdalen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930 692 514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NORDGÅRD TRANSPORT AS</a:t>
            </a:r>
          </a:p>
        </p:txBody>
      </p:sp>
    </p:spTree>
  </p:cSld>
  <p:clrMapOvr>
    <a:masterClrMapping xmlns:a="http://schemas.openxmlformats.org/drawingml/2006/main"/>
  </p:clrMapOvr>
</p:sld>
</file>