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10ada9204541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18720bbf4a4be2"/>
  </p:sldMasterIdLst>
  <p:sldIdLst>
    <p:sldId xmlns:r="http://schemas.openxmlformats.org/officeDocument/2006/relationships" id="256" r:id="R8fa211db0fdc4c59"/>
    <p:sldId xmlns:r="http://schemas.openxmlformats.org/officeDocument/2006/relationships" id="257" r:id="R1ac649d09ca14035"/>
    <p:sldId xmlns:r="http://schemas.openxmlformats.org/officeDocument/2006/relationships" id="258" r:id="R1a61b0cae6024bab"/>
    <p:sldId xmlns:r="http://schemas.openxmlformats.org/officeDocument/2006/relationships" id="259" r:id="R2104c02539834a88"/>
    <p:sldId xmlns:r="http://schemas.openxmlformats.org/officeDocument/2006/relationships" id="260" r:id="R71f81d1648b34e99"/>
    <p:sldId xmlns:r="http://schemas.openxmlformats.org/officeDocument/2006/relationships" id="261" r:id="R547eb80c0e5e40cd"/>
    <p:sldId xmlns:r="http://schemas.openxmlformats.org/officeDocument/2006/relationships" id="262" r:id="Rf05761d358224c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8720bbf4a4be2" /><Relationship Type="http://schemas.openxmlformats.org/officeDocument/2006/relationships/slide" Target="/ppt/slides/slide1.xml" Id="R8fa211db0fdc4c59" /><Relationship Type="http://schemas.openxmlformats.org/officeDocument/2006/relationships/slide" Target="/ppt/slides/slide2.xml" Id="R1ac649d09ca14035" /><Relationship Type="http://schemas.openxmlformats.org/officeDocument/2006/relationships/slide" Target="/ppt/slides/slide3.xml" Id="R1a61b0cae6024bab" /><Relationship Type="http://schemas.openxmlformats.org/officeDocument/2006/relationships/slide" Target="/ppt/slides/slide4.xml" Id="R2104c02539834a88" /><Relationship Type="http://schemas.openxmlformats.org/officeDocument/2006/relationships/slide" Target="/ppt/slides/slide5.xml" Id="R71f81d1648b34e99" /><Relationship Type="http://schemas.openxmlformats.org/officeDocument/2006/relationships/slide" Target="/ppt/slides/slide6.xml" Id="R547eb80c0e5e40cd" /><Relationship Type="http://schemas.openxmlformats.org/officeDocument/2006/relationships/slide" Target="/ppt/slides/slide7.xml" Id="Rf05761d358224c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63d390a4b948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51335aca8470b" /><Relationship Type="http://schemas.openxmlformats.org/officeDocument/2006/relationships/theme" Target="/ppt/slideMasters/theme/theme1.xml" Id="R853978dc624c4b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a51335aca847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5476950f749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285de637b41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3523d933a4f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273785cdd44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e291d5db54b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69090b17946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08ab5417e4b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RAFO REGNSKAP OG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RAFO REGNSKAP OG RÅDGIVNING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2 134 347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1 763 131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2 932 616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6 108 632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BIBEK LIU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HDW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RAFO ENGROS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930 696 390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