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fbd54b2e5747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adc7488d8349c0"/>
  </p:sldMasterIdLst>
  <p:sldIdLst>
    <p:sldId xmlns:r="http://schemas.openxmlformats.org/officeDocument/2006/relationships" id="256" r:id="Rad6979aac7934682"/>
    <p:sldId xmlns:r="http://schemas.openxmlformats.org/officeDocument/2006/relationships" id="257" r:id="Rbbce44c6ade347d1"/>
    <p:sldId xmlns:r="http://schemas.openxmlformats.org/officeDocument/2006/relationships" id="258" r:id="R9987fd08eb98436a"/>
    <p:sldId xmlns:r="http://schemas.openxmlformats.org/officeDocument/2006/relationships" id="259" r:id="R8c08f7d62a224b75"/>
    <p:sldId xmlns:r="http://schemas.openxmlformats.org/officeDocument/2006/relationships" id="260" r:id="R75de21eef3194600"/>
    <p:sldId xmlns:r="http://schemas.openxmlformats.org/officeDocument/2006/relationships" id="261" r:id="R9eaab70787cb4bbb"/>
    <p:sldId xmlns:r="http://schemas.openxmlformats.org/officeDocument/2006/relationships" id="262" r:id="R1b864d725b934dd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adc7488d8349c0" /><Relationship Type="http://schemas.openxmlformats.org/officeDocument/2006/relationships/slide" Target="/ppt/slides/slide1.xml" Id="Rad6979aac7934682" /><Relationship Type="http://schemas.openxmlformats.org/officeDocument/2006/relationships/slide" Target="/ppt/slides/slide2.xml" Id="Rbbce44c6ade347d1" /><Relationship Type="http://schemas.openxmlformats.org/officeDocument/2006/relationships/slide" Target="/ppt/slides/slide3.xml" Id="R9987fd08eb98436a" /><Relationship Type="http://schemas.openxmlformats.org/officeDocument/2006/relationships/slide" Target="/ppt/slides/slide4.xml" Id="R8c08f7d62a224b75" /><Relationship Type="http://schemas.openxmlformats.org/officeDocument/2006/relationships/slide" Target="/ppt/slides/slide5.xml" Id="R75de21eef3194600" /><Relationship Type="http://schemas.openxmlformats.org/officeDocument/2006/relationships/slide" Target="/ppt/slides/slide6.xml" Id="R9eaab70787cb4bbb" /><Relationship Type="http://schemas.openxmlformats.org/officeDocument/2006/relationships/slide" Target="/ppt/slides/slide7.xml" Id="R1b864d725b934dd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f98ba9e2554a8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684f03e2624eec" /><Relationship Type="http://schemas.openxmlformats.org/officeDocument/2006/relationships/theme" Target="/ppt/slideMasters/theme/theme1.xml" Id="R7afcdef7ef4f4ca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684f03e2624ee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0d3406075940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8ee34ac49f476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0b0b93de1246b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6698749fcd42f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18cf15f24b4d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9b237318ef469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28a7c677b341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SØMO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SØMO HOLDING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153 070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368 292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684 950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SØNDERAAL MOHAUGEN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MALENE MOHAUGEN SØNDERAAL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Sven Morens gate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2315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930 699 632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SØMO HOLDING AS</a:t>
            </a:r>
          </a:p>
        </p:txBody>
      </p:sp>
    </p:spTree>
  </p:cSld>
  <p:clrMapOvr>
    <a:masterClrMapping xmlns:a="http://schemas.openxmlformats.org/drawingml/2006/main"/>
  </p:clrMapOvr>
</p:sld>
</file>