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de852ce8546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a002187ec04450"/>
  </p:sldMasterIdLst>
  <p:sldIdLst>
    <p:sldId xmlns:r="http://schemas.openxmlformats.org/officeDocument/2006/relationships" id="256" r:id="R0147b7d869244daf"/>
    <p:sldId xmlns:r="http://schemas.openxmlformats.org/officeDocument/2006/relationships" id="257" r:id="Rd964fac5d6ce45c0"/>
    <p:sldId xmlns:r="http://schemas.openxmlformats.org/officeDocument/2006/relationships" id="258" r:id="R790e8aeb1e3843af"/>
    <p:sldId xmlns:r="http://schemas.openxmlformats.org/officeDocument/2006/relationships" id="259" r:id="R2ea825201a09449c"/>
    <p:sldId xmlns:r="http://schemas.openxmlformats.org/officeDocument/2006/relationships" id="260" r:id="Ra57e3e85da2c40bc"/>
    <p:sldId xmlns:r="http://schemas.openxmlformats.org/officeDocument/2006/relationships" id="261" r:id="R1f069c9962c54db0"/>
    <p:sldId xmlns:r="http://schemas.openxmlformats.org/officeDocument/2006/relationships" id="262" r:id="R419fc6a0f15848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a002187ec04450" /><Relationship Type="http://schemas.openxmlformats.org/officeDocument/2006/relationships/slide" Target="/ppt/slides/slide1.xml" Id="R0147b7d869244daf" /><Relationship Type="http://schemas.openxmlformats.org/officeDocument/2006/relationships/slide" Target="/ppt/slides/slide2.xml" Id="Rd964fac5d6ce45c0" /><Relationship Type="http://schemas.openxmlformats.org/officeDocument/2006/relationships/slide" Target="/ppt/slides/slide3.xml" Id="R790e8aeb1e3843af" /><Relationship Type="http://schemas.openxmlformats.org/officeDocument/2006/relationships/slide" Target="/ppt/slides/slide4.xml" Id="R2ea825201a09449c" /><Relationship Type="http://schemas.openxmlformats.org/officeDocument/2006/relationships/slide" Target="/ppt/slides/slide5.xml" Id="Ra57e3e85da2c40bc" /><Relationship Type="http://schemas.openxmlformats.org/officeDocument/2006/relationships/slide" Target="/ppt/slides/slide6.xml" Id="R1f069c9962c54db0" /><Relationship Type="http://schemas.openxmlformats.org/officeDocument/2006/relationships/slide" Target="/ppt/slides/slide7.xml" Id="R419fc6a0f15848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0fd01d2e847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a5f1ad1ef45d0" /><Relationship Type="http://schemas.openxmlformats.org/officeDocument/2006/relationships/theme" Target="/ppt/slideMasters/theme/theme1.xml" Id="R437f542637c141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7a5f1ad1ef45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3e48e713942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0fe412a8b4a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b0560bcf540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688491be44d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74db90b5b48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811d76ede49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c5e53035c4e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AISEE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SØRGÅRD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Markaplassen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930 717 428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