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22b42ded6442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ae7c9abc6f4bbb"/>
  </p:sldMasterIdLst>
  <p:sldIdLst>
    <p:sldId xmlns:r="http://schemas.openxmlformats.org/officeDocument/2006/relationships" id="256" r:id="R303d0efb362f4ce6"/>
    <p:sldId xmlns:r="http://schemas.openxmlformats.org/officeDocument/2006/relationships" id="257" r:id="Rff97faa11ae14cbe"/>
    <p:sldId xmlns:r="http://schemas.openxmlformats.org/officeDocument/2006/relationships" id="258" r:id="Rbf73d96cd32c43a1"/>
    <p:sldId xmlns:r="http://schemas.openxmlformats.org/officeDocument/2006/relationships" id="259" r:id="R70b39549c33c45c3"/>
    <p:sldId xmlns:r="http://schemas.openxmlformats.org/officeDocument/2006/relationships" id="260" r:id="R4f464f55bade4da1"/>
    <p:sldId xmlns:r="http://schemas.openxmlformats.org/officeDocument/2006/relationships" id="261" r:id="R081aa87e0a7444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e7c9abc6f4bbb" /><Relationship Type="http://schemas.openxmlformats.org/officeDocument/2006/relationships/slide" Target="/ppt/slides/slide1.xml" Id="R303d0efb362f4ce6" /><Relationship Type="http://schemas.openxmlformats.org/officeDocument/2006/relationships/slide" Target="/ppt/slides/slide2.xml" Id="Rff97faa11ae14cbe" /><Relationship Type="http://schemas.openxmlformats.org/officeDocument/2006/relationships/slide" Target="/ppt/slides/slide3.xml" Id="Rbf73d96cd32c43a1" /><Relationship Type="http://schemas.openxmlformats.org/officeDocument/2006/relationships/slide" Target="/ppt/slides/slide4.xml" Id="R70b39549c33c45c3" /><Relationship Type="http://schemas.openxmlformats.org/officeDocument/2006/relationships/slide" Target="/ppt/slides/slide5.xml" Id="R4f464f55bade4da1" /><Relationship Type="http://schemas.openxmlformats.org/officeDocument/2006/relationships/slide" Target="/ppt/slides/slide6.xml" Id="R081aa87e0a7444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75dce8ffc14c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4bc0d6e304185" /><Relationship Type="http://schemas.openxmlformats.org/officeDocument/2006/relationships/theme" Target="/ppt/slideMasters/theme/theme1.xml" Id="Rdb7faa17948c4e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34bc0d6e3041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2dd18460a47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a57fa9c99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a3c37fdfe4f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260d16cc84d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c0834736e45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e87c4cde447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VEIGNERGÅRDEN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VEIGNERGÅRDEN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418 210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490 425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930 718 521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