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3a5297cfd44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bc1bb036c4f87"/>
  </p:sldMasterIdLst>
  <p:sldIdLst>
    <p:sldId xmlns:r="http://schemas.openxmlformats.org/officeDocument/2006/relationships" id="256" r:id="Ra1e0abd265224171"/>
    <p:sldId xmlns:r="http://schemas.openxmlformats.org/officeDocument/2006/relationships" id="257" r:id="R3a5d1781558f4cd1"/>
    <p:sldId xmlns:r="http://schemas.openxmlformats.org/officeDocument/2006/relationships" id="258" r:id="R135aabb0a6f24151"/>
    <p:sldId xmlns:r="http://schemas.openxmlformats.org/officeDocument/2006/relationships" id="259" r:id="R944f141c07b34d6c"/>
    <p:sldId xmlns:r="http://schemas.openxmlformats.org/officeDocument/2006/relationships" id="260" r:id="R944b572712784bba"/>
    <p:sldId xmlns:r="http://schemas.openxmlformats.org/officeDocument/2006/relationships" id="261" r:id="R400ce0d65d47406f"/>
    <p:sldId xmlns:r="http://schemas.openxmlformats.org/officeDocument/2006/relationships" id="262" r:id="R286f280d791d41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bc1bb036c4f87" /><Relationship Type="http://schemas.openxmlformats.org/officeDocument/2006/relationships/slide" Target="/ppt/slides/slide1.xml" Id="Ra1e0abd265224171" /><Relationship Type="http://schemas.openxmlformats.org/officeDocument/2006/relationships/slide" Target="/ppt/slides/slide2.xml" Id="R3a5d1781558f4cd1" /><Relationship Type="http://schemas.openxmlformats.org/officeDocument/2006/relationships/slide" Target="/ppt/slides/slide3.xml" Id="R135aabb0a6f24151" /><Relationship Type="http://schemas.openxmlformats.org/officeDocument/2006/relationships/slide" Target="/ppt/slides/slide4.xml" Id="R944f141c07b34d6c" /><Relationship Type="http://schemas.openxmlformats.org/officeDocument/2006/relationships/slide" Target="/ppt/slides/slide5.xml" Id="R944b572712784bba" /><Relationship Type="http://schemas.openxmlformats.org/officeDocument/2006/relationships/slide" Target="/ppt/slides/slide6.xml" Id="R400ce0d65d47406f" /><Relationship Type="http://schemas.openxmlformats.org/officeDocument/2006/relationships/slide" Target="/ppt/slides/slide7.xml" Id="R286f280d791d41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f5b64886b43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6714aae8c4129" /><Relationship Type="http://schemas.openxmlformats.org/officeDocument/2006/relationships/theme" Target="/ppt/slideMasters/theme/theme1.xml" Id="R50cb40ab8d0a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6714aae8c41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1cd3bef8049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447b4f2fe4c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56eaad351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4e31d190645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9bd3327354d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c551bb7fd4e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fd09da195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REGNSKAPSHJELP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REGNSKAPSHJELP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6 349 279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MMJ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RRH INVEST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LØVE18 INVEST AS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HOFF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KARI-ANNE VOLLSET TYNES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GODØ  –  5,7 %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Smibakken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930 735 655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REGNSKAPSHJELP HOLDING AS</a:t>
            </a:r>
          </a:p>
        </p:txBody>
      </p:sp>
    </p:spTree>
  </p:cSld>
  <p:clrMapOvr>
    <a:masterClrMapping xmlns:a="http://schemas.openxmlformats.org/drawingml/2006/main"/>
  </p:clrMapOvr>
</p:sld>
</file>