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e457c6408143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519693ef5c4ae1"/>
  </p:sldMasterIdLst>
  <p:sldIdLst>
    <p:sldId xmlns:r="http://schemas.openxmlformats.org/officeDocument/2006/relationships" id="256" r:id="R617e2a43731d483b"/>
    <p:sldId xmlns:r="http://schemas.openxmlformats.org/officeDocument/2006/relationships" id="257" r:id="Ref88a80ee7e1415b"/>
    <p:sldId xmlns:r="http://schemas.openxmlformats.org/officeDocument/2006/relationships" id="258" r:id="Rdcd2e6a8bfc3470c"/>
    <p:sldId xmlns:r="http://schemas.openxmlformats.org/officeDocument/2006/relationships" id="259" r:id="R1276e4eb9ce447c4"/>
    <p:sldId xmlns:r="http://schemas.openxmlformats.org/officeDocument/2006/relationships" id="260" r:id="Ra4ac8e4ae32e4478"/>
    <p:sldId xmlns:r="http://schemas.openxmlformats.org/officeDocument/2006/relationships" id="261" r:id="Rc02b724daea2421a"/>
    <p:sldId xmlns:r="http://schemas.openxmlformats.org/officeDocument/2006/relationships" id="262" r:id="Rf2bb53b1b3864c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519693ef5c4ae1" /><Relationship Type="http://schemas.openxmlformats.org/officeDocument/2006/relationships/slide" Target="/ppt/slides/slide1.xml" Id="R617e2a43731d483b" /><Relationship Type="http://schemas.openxmlformats.org/officeDocument/2006/relationships/slide" Target="/ppt/slides/slide2.xml" Id="Ref88a80ee7e1415b" /><Relationship Type="http://schemas.openxmlformats.org/officeDocument/2006/relationships/slide" Target="/ppt/slides/slide3.xml" Id="Rdcd2e6a8bfc3470c" /><Relationship Type="http://schemas.openxmlformats.org/officeDocument/2006/relationships/slide" Target="/ppt/slides/slide4.xml" Id="R1276e4eb9ce447c4" /><Relationship Type="http://schemas.openxmlformats.org/officeDocument/2006/relationships/slide" Target="/ppt/slides/slide5.xml" Id="Ra4ac8e4ae32e4478" /><Relationship Type="http://schemas.openxmlformats.org/officeDocument/2006/relationships/slide" Target="/ppt/slides/slide6.xml" Id="Rc02b724daea2421a" /><Relationship Type="http://schemas.openxmlformats.org/officeDocument/2006/relationships/slide" Target="/ppt/slides/slide7.xml" Id="Rf2bb53b1b3864c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13b038e7d640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de3c0f2b14e68" /><Relationship Type="http://schemas.openxmlformats.org/officeDocument/2006/relationships/theme" Target="/ppt/slideMasters/theme/theme1.xml" Id="R227fee075e0342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9de3c0f2b14e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b5bc7142640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987bedb1742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e465cb04f40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ffb4da5a847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2089a84624f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e72fbd34242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77ba5ff3046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SOMMERFRYD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SOMMERFRYD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SOMMERFRYD HOLDING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SOMMERFRYD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SOMMERFRYD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SOMMERFRYD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−138 166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3 211 970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27 072 830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33 593 667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SOMMERFRYD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KARLSEN HØIMYR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SOMMERFRYD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Sommerfryd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3721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930 743 194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SOMMERFRYD HOLDING AS</a:t>
            </a:r>
          </a:p>
        </p:txBody>
      </p:sp>
    </p:spTree>
  </p:cSld>
  <p:clrMapOvr>
    <a:masterClrMapping xmlns:a="http://schemas.openxmlformats.org/drawingml/2006/main"/>
  </p:clrMapOvr>
</p:sld>
</file>