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0734a2e8b46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4af18cec34a68"/>
  </p:sldMasterIdLst>
  <p:sldIdLst>
    <p:sldId xmlns:r="http://schemas.openxmlformats.org/officeDocument/2006/relationships" id="256" r:id="R046afe40b04341db"/>
    <p:sldId xmlns:r="http://schemas.openxmlformats.org/officeDocument/2006/relationships" id="257" r:id="Ra80c6f4e402e4f31"/>
    <p:sldId xmlns:r="http://schemas.openxmlformats.org/officeDocument/2006/relationships" id="258" r:id="R4169cb8958914152"/>
    <p:sldId xmlns:r="http://schemas.openxmlformats.org/officeDocument/2006/relationships" id="259" r:id="R4769df826e004afd"/>
    <p:sldId xmlns:r="http://schemas.openxmlformats.org/officeDocument/2006/relationships" id="260" r:id="Rf00f806f9ea24a59"/>
    <p:sldId xmlns:r="http://schemas.openxmlformats.org/officeDocument/2006/relationships" id="261" r:id="Rc6b4c26999ba4fa2"/>
    <p:sldId xmlns:r="http://schemas.openxmlformats.org/officeDocument/2006/relationships" id="262" r:id="Reb1d925ea171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4af18cec34a68" /><Relationship Type="http://schemas.openxmlformats.org/officeDocument/2006/relationships/slide" Target="/ppt/slides/slide1.xml" Id="R046afe40b04341db" /><Relationship Type="http://schemas.openxmlformats.org/officeDocument/2006/relationships/slide" Target="/ppt/slides/slide2.xml" Id="Ra80c6f4e402e4f31" /><Relationship Type="http://schemas.openxmlformats.org/officeDocument/2006/relationships/slide" Target="/ppt/slides/slide3.xml" Id="R4169cb8958914152" /><Relationship Type="http://schemas.openxmlformats.org/officeDocument/2006/relationships/slide" Target="/ppt/slides/slide4.xml" Id="R4769df826e004afd" /><Relationship Type="http://schemas.openxmlformats.org/officeDocument/2006/relationships/slide" Target="/ppt/slides/slide5.xml" Id="Rf00f806f9ea24a59" /><Relationship Type="http://schemas.openxmlformats.org/officeDocument/2006/relationships/slide" Target="/ppt/slides/slide6.xml" Id="Rc6b4c26999ba4fa2" /><Relationship Type="http://schemas.openxmlformats.org/officeDocument/2006/relationships/slide" Target="/ppt/slides/slide7.xml" Id="Reb1d925ea171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6217211de41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fcbcd72e4c5b" /><Relationship Type="http://schemas.openxmlformats.org/officeDocument/2006/relationships/theme" Target="/ppt/slideMasters/theme/theme1.xml" Id="Ra854686fdb6c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0fcbcd72e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6a40e7f2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4b0ec9c1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7be202d1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92ed70a1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c59ce6685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d01f1aa1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91252e61943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