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c2c5202baf4a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03161852fb42f7"/>
  </p:sldMasterIdLst>
  <p:sldIdLst>
    <p:sldId xmlns:r="http://schemas.openxmlformats.org/officeDocument/2006/relationships" id="256" r:id="Rd3818a0885a64250"/>
    <p:sldId xmlns:r="http://schemas.openxmlformats.org/officeDocument/2006/relationships" id="257" r:id="R4ba04634b4de44ac"/>
    <p:sldId xmlns:r="http://schemas.openxmlformats.org/officeDocument/2006/relationships" id="258" r:id="Rcbee6ea691e54be9"/>
    <p:sldId xmlns:r="http://schemas.openxmlformats.org/officeDocument/2006/relationships" id="259" r:id="Rf4de5ecaf7a64c55"/>
    <p:sldId xmlns:r="http://schemas.openxmlformats.org/officeDocument/2006/relationships" id="260" r:id="R7abf8a7bf2a54906"/>
    <p:sldId xmlns:r="http://schemas.openxmlformats.org/officeDocument/2006/relationships" id="261" r:id="Rd064355f68ef424d"/>
    <p:sldId xmlns:r="http://schemas.openxmlformats.org/officeDocument/2006/relationships" id="262" r:id="Rc6f2dbc8fd2649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3161852fb42f7" /><Relationship Type="http://schemas.openxmlformats.org/officeDocument/2006/relationships/slide" Target="/ppt/slides/slide1.xml" Id="Rd3818a0885a64250" /><Relationship Type="http://schemas.openxmlformats.org/officeDocument/2006/relationships/slide" Target="/ppt/slides/slide2.xml" Id="R4ba04634b4de44ac" /><Relationship Type="http://schemas.openxmlformats.org/officeDocument/2006/relationships/slide" Target="/ppt/slides/slide3.xml" Id="Rcbee6ea691e54be9" /><Relationship Type="http://schemas.openxmlformats.org/officeDocument/2006/relationships/slide" Target="/ppt/slides/slide4.xml" Id="Rf4de5ecaf7a64c55" /><Relationship Type="http://schemas.openxmlformats.org/officeDocument/2006/relationships/slide" Target="/ppt/slides/slide5.xml" Id="R7abf8a7bf2a54906" /><Relationship Type="http://schemas.openxmlformats.org/officeDocument/2006/relationships/slide" Target="/ppt/slides/slide6.xml" Id="Rd064355f68ef424d" /><Relationship Type="http://schemas.openxmlformats.org/officeDocument/2006/relationships/slide" Target="/ppt/slides/slide7.xml" Id="Rc6f2dbc8fd2649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228f800c448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c5d045dc94962" /><Relationship Type="http://schemas.openxmlformats.org/officeDocument/2006/relationships/theme" Target="/ppt/slideMasters/theme/theme1.xml" Id="R4377cd1342da44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fc5d045dc949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e236a5c884d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4654423ab4b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4691af21043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5e7c5a0d449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eee034c5847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3de96c88149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4c3f523a547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ESKILS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ESKILS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969 788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317 271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705 549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ESKIL SØRGÅRD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Thorry Kiærs veg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930 814 601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ESKILS HOLDING AS</a:t>
            </a:r>
          </a:p>
        </p:txBody>
      </p:sp>
    </p:spTree>
  </p:cSld>
  <p:clrMapOvr>
    <a:masterClrMapping xmlns:a="http://schemas.openxmlformats.org/drawingml/2006/main"/>
  </p:clrMapOvr>
</p:sld>
</file>