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4cfbf9ed5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c967734414fa8"/>
  </p:sldMasterIdLst>
  <p:sldIdLst>
    <p:sldId xmlns:r="http://schemas.openxmlformats.org/officeDocument/2006/relationships" id="256" r:id="R04e31287010f49e2"/>
    <p:sldId xmlns:r="http://schemas.openxmlformats.org/officeDocument/2006/relationships" id="257" r:id="R0769934fc97a4b6e"/>
    <p:sldId xmlns:r="http://schemas.openxmlformats.org/officeDocument/2006/relationships" id="258" r:id="R0bdd5d2c80084c59"/>
    <p:sldId xmlns:r="http://schemas.openxmlformats.org/officeDocument/2006/relationships" id="259" r:id="R6dcf664b133244be"/>
    <p:sldId xmlns:r="http://schemas.openxmlformats.org/officeDocument/2006/relationships" id="260" r:id="R0a2f455001e64866"/>
    <p:sldId xmlns:r="http://schemas.openxmlformats.org/officeDocument/2006/relationships" id="261" r:id="Rad6ee6193365489b"/>
    <p:sldId xmlns:r="http://schemas.openxmlformats.org/officeDocument/2006/relationships" id="262" r:id="R27246c1fd2e6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c967734414fa8" /><Relationship Type="http://schemas.openxmlformats.org/officeDocument/2006/relationships/slide" Target="/ppt/slides/slide1.xml" Id="R04e31287010f49e2" /><Relationship Type="http://schemas.openxmlformats.org/officeDocument/2006/relationships/slide" Target="/ppt/slides/slide2.xml" Id="R0769934fc97a4b6e" /><Relationship Type="http://schemas.openxmlformats.org/officeDocument/2006/relationships/slide" Target="/ppt/slides/slide3.xml" Id="R0bdd5d2c80084c59" /><Relationship Type="http://schemas.openxmlformats.org/officeDocument/2006/relationships/slide" Target="/ppt/slides/slide4.xml" Id="R6dcf664b133244be" /><Relationship Type="http://schemas.openxmlformats.org/officeDocument/2006/relationships/slide" Target="/ppt/slides/slide5.xml" Id="R0a2f455001e64866" /><Relationship Type="http://schemas.openxmlformats.org/officeDocument/2006/relationships/slide" Target="/ppt/slides/slide6.xml" Id="Rad6ee6193365489b" /><Relationship Type="http://schemas.openxmlformats.org/officeDocument/2006/relationships/slide" Target="/ppt/slides/slide7.xml" Id="R27246c1fd2e6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863f93f52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34cebd2d43de" /><Relationship Type="http://schemas.openxmlformats.org/officeDocument/2006/relationships/theme" Target="/ppt/slideMasters/theme/theme1.xml" Id="R0dfbb03ffd36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e34cebd2d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b4577092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ca75f9c9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a188b5b2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a03a0041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e9679c87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ef33e34c7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edce336d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1 734 567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Økonomikontroll AS, 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930 831 344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 INVEST AS</a:t>
            </a:r>
          </a:p>
        </p:txBody>
      </p:sp>
    </p:spTree>
  </p:cSld>
  <p:clrMapOvr>
    <a:masterClrMapping xmlns:a="http://schemas.openxmlformats.org/drawingml/2006/main"/>
  </p:clrMapOvr>
</p:sld>
</file>