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7493af266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109b6714c4850"/>
  </p:sldMasterIdLst>
  <p:sldIdLst>
    <p:sldId xmlns:r="http://schemas.openxmlformats.org/officeDocument/2006/relationships" id="256" r:id="R8692ebffb3c04680"/>
    <p:sldId xmlns:r="http://schemas.openxmlformats.org/officeDocument/2006/relationships" id="257" r:id="R1ee7926cf7e648dc"/>
    <p:sldId xmlns:r="http://schemas.openxmlformats.org/officeDocument/2006/relationships" id="258" r:id="R8637595d515d401f"/>
    <p:sldId xmlns:r="http://schemas.openxmlformats.org/officeDocument/2006/relationships" id="259" r:id="R04ad336f0da44a85"/>
    <p:sldId xmlns:r="http://schemas.openxmlformats.org/officeDocument/2006/relationships" id="260" r:id="R4036700c7d7a40b9"/>
    <p:sldId xmlns:r="http://schemas.openxmlformats.org/officeDocument/2006/relationships" id="261" r:id="Re50f71b3e4cb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109b6714c4850" /><Relationship Type="http://schemas.openxmlformats.org/officeDocument/2006/relationships/slide" Target="/ppt/slides/slide1.xml" Id="R8692ebffb3c04680" /><Relationship Type="http://schemas.openxmlformats.org/officeDocument/2006/relationships/slide" Target="/ppt/slides/slide2.xml" Id="R1ee7926cf7e648dc" /><Relationship Type="http://schemas.openxmlformats.org/officeDocument/2006/relationships/slide" Target="/ppt/slides/slide3.xml" Id="R8637595d515d401f" /><Relationship Type="http://schemas.openxmlformats.org/officeDocument/2006/relationships/slide" Target="/ppt/slides/slide4.xml" Id="R04ad336f0da44a85" /><Relationship Type="http://schemas.openxmlformats.org/officeDocument/2006/relationships/slide" Target="/ppt/slides/slide5.xml" Id="R4036700c7d7a40b9" /><Relationship Type="http://schemas.openxmlformats.org/officeDocument/2006/relationships/slide" Target="/ppt/slides/slide6.xml" Id="Re50f71b3e4cb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cf062ab2b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92019af54ae7" /><Relationship Type="http://schemas.openxmlformats.org/officeDocument/2006/relationships/theme" Target="/ppt/slideMasters/theme/theme1.xml" Id="R78ef04a918c6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392019af5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20a9cf1e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41a2f406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0fa8bcb1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86fcda4e6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4826d9f3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09983654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AICONO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AICONO ÅLESUND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