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b2a603e2034b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9079f2e3ce473c"/>
  </p:sldMasterIdLst>
  <p:sldIdLst>
    <p:sldId xmlns:r="http://schemas.openxmlformats.org/officeDocument/2006/relationships" id="256" r:id="Rab2a9b8fcec94315"/>
    <p:sldId xmlns:r="http://schemas.openxmlformats.org/officeDocument/2006/relationships" id="257" r:id="Re12a264e2dc24bdd"/>
    <p:sldId xmlns:r="http://schemas.openxmlformats.org/officeDocument/2006/relationships" id="258" r:id="R0eeb5382377c4d7c"/>
    <p:sldId xmlns:r="http://schemas.openxmlformats.org/officeDocument/2006/relationships" id="259" r:id="R54688972f9034d0a"/>
    <p:sldId xmlns:r="http://schemas.openxmlformats.org/officeDocument/2006/relationships" id="260" r:id="Rcca5b3254aec4f00"/>
    <p:sldId xmlns:r="http://schemas.openxmlformats.org/officeDocument/2006/relationships" id="261" r:id="R9faa5139069c46a6"/>
    <p:sldId xmlns:r="http://schemas.openxmlformats.org/officeDocument/2006/relationships" id="262" r:id="Rc724bb06fbbf4a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9079f2e3ce473c" /><Relationship Type="http://schemas.openxmlformats.org/officeDocument/2006/relationships/slide" Target="/ppt/slides/slide1.xml" Id="Rab2a9b8fcec94315" /><Relationship Type="http://schemas.openxmlformats.org/officeDocument/2006/relationships/slide" Target="/ppt/slides/slide2.xml" Id="Re12a264e2dc24bdd" /><Relationship Type="http://schemas.openxmlformats.org/officeDocument/2006/relationships/slide" Target="/ppt/slides/slide3.xml" Id="R0eeb5382377c4d7c" /><Relationship Type="http://schemas.openxmlformats.org/officeDocument/2006/relationships/slide" Target="/ppt/slides/slide4.xml" Id="R54688972f9034d0a" /><Relationship Type="http://schemas.openxmlformats.org/officeDocument/2006/relationships/slide" Target="/ppt/slides/slide5.xml" Id="Rcca5b3254aec4f00" /><Relationship Type="http://schemas.openxmlformats.org/officeDocument/2006/relationships/slide" Target="/ppt/slides/slide6.xml" Id="R9faa5139069c46a6" /><Relationship Type="http://schemas.openxmlformats.org/officeDocument/2006/relationships/slide" Target="/ppt/slides/slide7.xml" Id="Rc724bb06fbbf4a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6d2bbde7ad48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b412a7dc84095" /><Relationship Type="http://schemas.openxmlformats.org/officeDocument/2006/relationships/theme" Target="/ppt/slideMasters/theme/theme1.xml" Id="R2021ebaeaa3147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eb412a7dc8409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718eb0ec7245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c19d5fe6648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6be63245ec48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142b62ac774d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a3efa179814d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76b0c4c446406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ae7b554d947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NYMO1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NYMO1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NYMO1 HOLDING AS ble etablert [år] og holder til i Os I Østerdalen.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NYMO1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NYMO1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NYMO1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751 653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5 617 134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5 629 516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NYMO1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NYMOEN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NYMO1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Verjåbakken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2550 Os I Østerdalen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930 859 362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NYMO1 HOLDING AS</a:t>
            </a:r>
          </a:p>
        </p:txBody>
      </p:sp>
    </p:spTree>
  </p:cSld>
  <p:clrMapOvr>
    <a:masterClrMapping xmlns:a="http://schemas.openxmlformats.org/drawingml/2006/main"/>
  </p:clrMapOvr>
</p:sld>
</file>