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5813da1c29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db19f23d94670"/>
  </p:sldMasterIdLst>
  <p:sldIdLst>
    <p:sldId xmlns:r="http://schemas.openxmlformats.org/officeDocument/2006/relationships" id="256" r:id="Rda127db37c7940c4"/>
    <p:sldId xmlns:r="http://schemas.openxmlformats.org/officeDocument/2006/relationships" id="257" r:id="R5db5ed28235b47b6"/>
    <p:sldId xmlns:r="http://schemas.openxmlformats.org/officeDocument/2006/relationships" id="258" r:id="R370f49bb655a4d2c"/>
    <p:sldId xmlns:r="http://schemas.openxmlformats.org/officeDocument/2006/relationships" id="259" r:id="Rfcaaa396e4094b17"/>
    <p:sldId xmlns:r="http://schemas.openxmlformats.org/officeDocument/2006/relationships" id="260" r:id="R29a4628e666f4c93"/>
    <p:sldId xmlns:r="http://schemas.openxmlformats.org/officeDocument/2006/relationships" id="261" r:id="Rb2a0f75c6bfb46ed"/>
    <p:sldId xmlns:r="http://schemas.openxmlformats.org/officeDocument/2006/relationships" id="262" r:id="Rb013ae283f15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db19f23d94670" /><Relationship Type="http://schemas.openxmlformats.org/officeDocument/2006/relationships/slide" Target="/ppt/slides/slide1.xml" Id="Rda127db37c7940c4" /><Relationship Type="http://schemas.openxmlformats.org/officeDocument/2006/relationships/slide" Target="/ppt/slides/slide2.xml" Id="R5db5ed28235b47b6" /><Relationship Type="http://schemas.openxmlformats.org/officeDocument/2006/relationships/slide" Target="/ppt/slides/slide3.xml" Id="R370f49bb655a4d2c" /><Relationship Type="http://schemas.openxmlformats.org/officeDocument/2006/relationships/slide" Target="/ppt/slides/slide4.xml" Id="Rfcaaa396e4094b17" /><Relationship Type="http://schemas.openxmlformats.org/officeDocument/2006/relationships/slide" Target="/ppt/slides/slide5.xml" Id="R29a4628e666f4c93" /><Relationship Type="http://schemas.openxmlformats.org/officeDocument/2006/relationships/slide" Target="/ppt/slides/slide6.xml" Id="Rb2a0f75c6bfb46ed" /><Relationship Type="http://schemas.openxmlformats.org/officeDocument/2006/relationships/slide" Target="/ppt/slides/slide7.xml" Id="Rb013ae283f15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66d3650db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17802a95c4b27" /><Relationship Type="http://schemas.openxmlformats.org/officeDocument/2006/relationships/theme" Target="/ppt/slideMasters/theme/theme1.xml" Id="R5a4cf999366741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17802a95c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f52173bb9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b9970776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e1f1f3c56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42d48b1694b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41facf528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9a94966f145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1ac694adc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