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ba681b7a5c47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24b3c62f7248e7"/>
  </p:sldMasterIdLst>
  <p:sldIdLst>
    <p:sldId xmlns:r="http://schemas.openxmlformats.org/officeDocument/2006/relationships" id="256" r:id="Re43a2051f7ab4d15"/>
    <p:sldId xmlns:r="http://schemas.openxmlformats.org/officeDocument/2006/relationships" id="257" r:id="Rb08feeffb9d44457"/>
    <p:sldId xmlns:r="http://schemas.openxmlformats.org/officeDocument/2006/relationships" id="258" r:id="R0d2ac85a5b4348f7"/>
    <p:sldId xmlns:r="http://schemas.openxmlformats.org/officeDocument/2006/relationships" id="259" r:id="Ra9431e9e52704c7b"/>
    <p:sldId xmlns:r="http://schemas.openxmlformats.org/officeDocument/2006/relationships" id="260" r:id="Raa6d7f63fa9a4063"/>
    <p:sldId xmlns:r="http://schemas.openxmlformats.org/officeDocument/2006/relationships" id="261" r:id="Raee800c359584a33"/>
    <p:sldId xmlns:r="http://schemas.openxmlformats.org/officeDocument/2006/relationships" id="262" r:id="Rb558d870739743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4b3c62f7248e7" /><Relationship Type="http://schemas.openxmlformats.org/officeDocument/2006/relationships/slide" Target="/ppt/slides/slide1.xml" Id="Re43a2051f7ab4d15" /><Relationship Type="http://schemas.openxmlformats.org/officeDocument/2006/relationships/slide" Target="/ppt/slides/slide2.xml" Id="Rb08feeffb9d44457" /><Relationship Type="http://schemas.openxmlformats.org/officeDocument/2006/relationships/slide" Target="/ppt/slides/slide3.xml" Id="R0d2ac85a5b4348f7" /><Relationship Type="http://schemas.openxmlformats.org/officeDocument/2006/relationships/slide" Target="/ppt/slides/slide4.xml" Id="Ra9431e9e52704c7b" /><Relationship Type="http://schemas.openxmlformats.org/officeDocument/2006/relationships/slide" Target="/ppt/slides/slide5.xml" Id="Raa6d7f63fa9a4063" /><Relationship Type="http://schemas.openxmlformats.org/officeDocument/2006/relationships/slide" Target="/ppt/slides/slide6.xml" Id="Raee800c359584a33" /><Relationship Type="http://schemas.openxmlformats.org/officeDocument/2006/relationships/slide" Target="/ppt/slides/slide7.xml" Id="Rb558d870739743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d2e5439a74e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5bab48bf8467d" /><Relationship Type="http://schemas.openxmlformats.org/officeDocument/2006/relationships/theme" Target="/ppt/slideMasters/theme/theme1.xml" Id="R6c9addb5e1234c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a5bab48bf8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bc3063cc14f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6970449d340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83dab550342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6dc711a9041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cd1b50fb14c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dc8be31bb46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1a4b49a8548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ØKONOMIKONTROLL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ØKONOMIKONTROLL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4 617 739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5 306 792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CTRL+C CTRL+V AS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 INVEST AS  –  38,0 %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Christian Hellevik, Viljes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930 888 974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