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c0e9e344b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f41703a9740cf"/>
  </p:sldMasterIdLst>
  <p:sldIdLst>
    <p:sldId xmlns:r="http://schemas.openxmlformats.org/officeDocument/2006/relationships" id="256" r:id="Rb5b301e397ec4d75"/>
    <p:sldId xmlns:r="http://schemas.openxmlformats.org/officeDocument/2006/relationships" id="257" r:id="R24e5e4a2436b4529"/>
    <p:sldId xmlns:r="http://schemas.openxmlformats.org/officeDocument/2006/relationships" id="258" r:id="R756b2e41865b4a4b"/>
    <p:sldId xmlns:r="http://schemas.openxmlformats.org/officeDocument/2006/relationships" id="259" r:id="Rbb9d0887ccc84f1e"/>
    <p:sldId xmlns:r="http://schemas.openxmlformats.org/officeDocument/2006/relationships" id="260" r:id="R17756c250d8e4c8c"/>
    <p:sldId xmlns:r="http://schemas.openxmlformats.org/officeDocument/2006/relationships" id="261" r:id="Rb88d37b9b5d74967"/>
    <p:sldId xmlns:r="http://schemas.openxmlformats.org/officeDocument/2006/relationships" id="262" r:id="Rb1454fc3df5b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f41703a9740cf" /><Relationship Type="http://schemas.openxmlformats.org/officeDocument/2006/relationships/slide" Target="/ppt/slides/slide1.xml" Id="Rb5b301e397ec4d75" /><Relationship Type="http://schemas.openxmlformats.org/officeDocument/2006/relationships/slide" Target="/ppt/slides/slide2.xml" Id="R24e5e4a2436b4529" /><Relationship Type="http://schemas.openxmlformats.org/officeDocument/2006/relationships/slide" Target="/ppt/slides/slide3.xml" Id="R756b2e41865b4a4b" /><Relationship Type="http://schemas.openxmlformats.org/officeDocument/2006/relationships/slide" Target="/ppt/slides/slide4.xml" Id="Rbb9d0887ccc84f1e" /><Relationship Type="http://schemas.openxmlformats.org/officeDocument/2006/relationships/slide" Target="/ppt/slides/slide5.xml" Id="R17756c250d8e4c8c" /><Relationship Type="http://schemas.openxmlformats.org/officeDocument/2006/relationships/slide" Target="/ppt/slides/slide6.xml" Id="Rb88d37b9b5d74967" /><Relationship Type="http://schemas.openxmlformats.org/officeDocument/2006/relationships/slide" Target="/ppt/slides/slide7.xml" Id="Rb1454fc3df5b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0f25a184e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ca43006a41ed" /><Relationship Type="http://schemas.openxmlformats.org/officeDocument/2006/relationships/theme" Target="/ppt/slideMasters/theme/theme1.xml" Id="R247fa9d331f4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bca43006a41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9cc1957f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84f523e1a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a762c90bf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195f77d7d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204a37f9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b84cb8e7b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77da39e4a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OSHAUG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TORGEIR OSHAUG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9901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