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dad00811c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93dcd5c034471"/>
  </p:sldMasterIdLst>
  <p:sldIdLst>
    <p:sldId xmlns:r="http://schemas.openxmlformats.org/officeDocument/2006/relationships" id="256" r:id="R31251b0a6cc7460f"/>
    <p:sldId xmlns:r="http://schemas.openxmlformats.org/officeDocument/2006/relationships" id="257" r:id="Ra0eda6853d174a92"/>
    <p:sldId xmlns:r="http://schemas.openxmlformats.org/officeDocument/2006/relationships" id="258" r:id="R4071e72cb8b848a6"/>
    <p:sldId xmlns:r="http://schemas.openxmlformats.org/officeDocument/2006/relationships" id="259" r:id="Rfe4e2e897c6d4d52"/>
    <p:sldId xmlns:r="http://schemas.openxmlformats.org/officeDocument/2006/relationships" id="260" r:id="Rdbcf41fd5f464a8d"/>
    <p:sldId xmlns:r="http://schemas.openxmlformats.org/officeDocument/2006/relationships" id="261" r:id="R3c02130239c44d54"/>
    <p:sldId xmlns:r="http://schemas.openxmlformats.org/officeDocument/2006/relationships" id="262" r:id="R58e0f21594d9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93dcd5c034471" /><Relationship Type="http://schemas.openxmlformats.org/officeDocument/2006/relationships/slide" Target="/ppt/slides/slide1.xml" Id="R31251b0a6cc7460f" /><Relationship Type="http://schemas.openxmlformats.org/officeDocument/2006/relationships/slide" Target="/ppt/slides/slide2.xml" Id="Ra0eda6853d174a92" /><Relationship Type="http://schemas.openxmlformats.org/officeDocument/2006/relationships/slide" Target="/ppt/slides/slide3.xml" Id="R4071e72cb8b848a6" /><Relationship Type="http://schemas.openxmlformats.org/officeDocument/2006/relationships/slide" Target="/ppt/slides/slide4.xml" Id="Rfe4e2e897c6d4d52" /><Relationship Type="http://schemas.openxmlformats.org/officeDocument/2006/relationships/slide" Target="/ppt/slides/slide5.xml" Id="Rdbcf41fd5f464a8d" /><Relationship Type="http://schemas.openxmlformats.org/officeDocument/2006/relationships/slide" Target="/ppt/slides/slide6.xml" Id="R3c02130239c44d54" /><Relationship Type="http://schemas.openxmlformats.org/officeDocument/2006/relationships/slide" Target="/ppt/slides/slide7.xml" Id="R58e0f21594d9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0ee0e8ae240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7586f88544609" /><Relationship Type="http://schemas.openxmlformats.org/officeDocument/2006/relationships/theme" Target="/ppt/slideMasters/theme/theme1.xml" Id="Rcdbc802eb8c0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7586f8854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ac77c9119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8ffef0cdf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9a984dbe5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153a0ac88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dcfd9d68f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132a407f7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0f9672779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SKATEN HOLDING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 DORTHEA HJELMTVEIT LEKNES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MØLLERUP SKATEN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Hagaresvegen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930 902 071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