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f2eb007d2c42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400212dec54e80"/>
  </p:sldMasterIdLst>
  <p:sldIdLst>
    <p:sldId xmlns:r="http://schemas.openxmlformats.org/officeDocument/2006/relationships" id="256" r:id="R8229c63daf5c4fd0"/>
    <p:sldId xmlns:r="http://schemas.openxmlformats.org/officeDocument/2006/relationships" id="257" r:id="R5c24b816290a40fd"/>
    <p:sldId xmlns:r="http://schemas.openxmlformats.org/officeDocument/2006/relationships" id="258" r:id="R6b11da3ef7a8454a"/>
    <p:sldId xmlns:r="http://schemas.openxmlformats.org/officeDocument/2006/relationships" id="259" r:id="R0ea7b6ca05c44a9b"/>
    <p:sldId xmlns:r="http://schemas.openxmlformats.org/officeDocument/2006/relationships" id="260" r:id="R54883fd6b5f74dd6"/>
    <p:sldId xmlns:r="http://schemas.openxmlformats.org/officeDocument/2006/relationships" id="261" r:id="Ra0f36f136a594016"/>
    <p:sldId xmlns:r="http://schemas.openxmlformats.org/officeDocument/2006/relationships" id="262" r:id="Red0e6df78e084d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400212dec54e80" /><Relationship Type="http://schemas.openxmlformats.org/officeDocument/2006/relationships/slide" Target="/ppt/slides/slide1.xml" Id="R8229c63daf5c4fd0" /><Relationship Type="http://schemas.openxmlformats.org/officeDocument/2006/relationships/slide" Target="/ppt/slides/slide2.xml" Id="R5c24b816290a40fd" /><Relationship Type="http://schemas.openxmlformats.org/officeDocument/2006/relationships/slide" Target="/ppt/slides/slide3.xml" Id="R6b11da3ef7a8454a" /><Relationship Type="http://schemas.openxmlformats.org/officeDocument/2006/relationships/slide" Target="/ppt/slides/slide4.xml" Id="R0ea7b6ca05c44a9b" /><Relationship Type="http://schemas.openxmlformats.org/officeDocument/2006/relationships/slide" Target="/ppt/slides/slide5.xml" Id="R54883fd6b5f74dd6" /><Relationship Type="http://schemas.openxmlformats.org/officeDocument/2006/relationships/slide" Target="/ppt/slides/slide6.xml" Id="Ra0f36f136a594016" /><Relationship Type="http://schemas.openxmlformats.org/officeDocument/2006/relationships/slide" Target="/ppt/slides/slide7.xml" Id="Red0e6df78e084d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a9966040b45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6231e20904917" /><Relationship Type="http://schemas.openxmlformats.org/officeDocument/2006/relationships/theme" Target="/ppt/slideMasters/theme/theme1.xml" Id="R2d94b3d28e004e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16231e209049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fa65d961643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5003fdbd049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0cd34d38a4d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77c029bbf4b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3479b439e45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da22988704e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4e231cc5e46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AMICUS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AMICUS INVESTMENT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195 902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520 976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SAYED RAHIMI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Radka Toneffs vei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930 930 296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AMICUS INVESTMENT AS</a:t>
            </a:r>
          </a:p>
        </p:txBody>
      </p:sp>
    </p:spTree>
  </p:cSld>
  <p:clrMapOvr>
    <a:masterClrMapping xmlns:a="http://schemas.openxmlformats.org/drawingml/2006/main"/>
  </p:clrMapOvr>
</p:sld>
</file>