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c8fad47e1c43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134633e3e4ad1"/>
  </p:sldMasterIdLst>
  <p:sldIdLst>
    <p:sldId xmlns:r="http://schemas.openxmlformats.org/officeDocument/2006/relationships" id="256" r:id="R055006b4d9cc4a4b"/>
    <p:sldId xmlns:r="http://schemas.openxmlformats.org/officeDocument/2006/relationships" id="257" r:id="Rd19a89e099b94b9a"/>
    <p:sldId xmlns:r="http://schemas.openxmlformats.org/officeDocument/2006/relationships" id="258" r:id="Ra4d359c2b25741d6"/>
    <p:sldId xmlns:r="http://schemas.openxmlformats.org/officeDocument/2006/relationships" id="259" r:id="R5fd3c61db8774a0f"/>
    <p:sldId xmlns:r="http://schemas.openxmlformats.org/officeDocument/2006/relationships" id="260" r:id="Rab2b544b4c924692"/>
    <p:sldId xmlns:r="http://schemas.openxmlformats.org/officeDocument/2006/relationships" id="261" r:id="Rd7b32cf09925414d"/>
    <p:sldId xmlns:r="http://schemas.openxmlformats.org/officeDocument/2006/relationships" id="262" r:id="Rd80ee89c9da14d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134633e3e4ad1" /><Relationship Type="http://schemas.openxmlformats.org/officeDocument/2006/relationships/slide" Target="/ppt/slides/slide1.xml" Id="R055006b4d9cc4a4b" /><Relationship Type="http://schemas.openxmlformats.org/officeDocument/2006/relationships/slide" Target="/ppt/slides/slide2.xml" Id="Rd19a89e099b94b9a" /><Relationship Type="http://schemas.openxmlformats.org/officeDocument/2006/relationships/slide" Target="/ppt/slides/slide3.xml" Id="Ra4d359c2b25741d6" /><Relationship Type="http://schemas.openxmlformats.org/officeDocument/2006/relationships/slide" Target="/ppt/slides/slide4.xml" Id="R5fd3c61db8774a0f" /><Relationship Type="http://schemas.openxmlformats.org/officeDocument/2006/relationships/slide" Target="/ppt/slides/slide5.xml" Id="Rab2b544b4c924692" /><Relationship Type="http://schemas.openxmlformats.org/officeDocument/2006/relationships/slide" Target="/ppt/slides/slide6.xml" Id="Rd7b32cf09925414d" /><Relationship Type="http://schemas.openxmlformats.org/officeDocument/2006/relationships/slide" Target="/ppt/slides/slide7.xml" Id="Rd80ee89c9da14d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a175091fa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26798f74148a8" /><Relationship Type="http://schemas.openxmlformats.org/officeDocument/2006/relationships/theme" Target="/ppt/slideMasters/theme/theme1.xml" Id="Ra2e315521156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326798f741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f6c56c3ad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2554d9dda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267a44a5f43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1a1433671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2fe47854b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7a9b332c541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2520b7c304f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HRAS HOLDING AS ble etablert [år] og holder til i Romedal.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430 019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982 670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STENSBY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RØSHOL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Svarstadsvingen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2334 Romedal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930 944 793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HRAS HOLDING AS</a:t>
            </a:r>
          </a:p>
        </p:txBody>
      </p:sp>
    </p:spTree>
  </p:cSld>
  <p:clrMapOvr>
    <a:masterClrMapping xmlns:a="http://schemas.openxmlformats.org/drawingml/2006/main"/>
  </p:clrMapOvr>
</p:sld>
</file>