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2ade6cca7c4c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84664783494083"/>
  </p:sldMasterIdLst>
  <p:sldIdLst>
    <p:sldId xmlns:r="http://schemas.openxmlformats.org/officeDocument/2006/relationships" id="256" r:id="Re9ea97aaa3224c35"/>
    <p:sldId xmlns:r="http://schemas.openxmlformats.org/officeDocument/2006/relationships" id="257" r:id="Rb06d7253401e4489"/>
    <p:sldId xmlns:r="http://schemas.openxmlformats.org/officeDocument/2006/relationships" id="258" r:id="R2a67aeb59f1d42f6"/>
    <p:sldId xmlns:r="http://schemas.openxmlformats.org/officeDocument/2006/relationships" id="259" r:id="R1a8d87e015bd472d"/>
    <p:sldId xmlns:r="http://schemas.openxmlformats.org/officeDocument/2006/relationships" id="260" r:id="R9407b94b4ffa4b7b"/>
    <p:sldId xmlns:r="http://schemas.openxmlformats.org/officeDocument/2006/relationships" id="261" r:id="R59cea324a7cc4d39"/>
    <p:sldId xmlns:r="http://schemas.openxmlformats.org/officeDocument/2006/relationships" id="262" r:id="R5ae4945eaca444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84664783494083" /><Relationship Type="http://schemas.openxmlformats.org/officeDocument/2006/relationships/slide" Target="/ppt/slides/slide1.xml" Id="Re9ea97aaa3224c35" /><Relationship Type="http://schemas.openxmlformats.org/officeDocument/2006/relationships/slide" Target="/ppt/slides/slide2.xml" Id="Rb06d7253401e4489" /><Relationship Type="http://schemas.openxmlformats.org/officeDocument/2006/relationships/slide" Target="/ppt/slides/slide3.xml" Id="R2a67aeb59f1d42f6" /><Relationship Type="http://schemas.openxmlformats.org/officeDocument/2006/relationships/slide" Target="/ppt/slides/slide4.xml" Id="R1a8d87e015bd472d" /><Relationship Type="http://schemas.openxmlformats.org/officeDocument/2006/relationships/slide" Target="/ppt/slides/slide5.xml" Id="R9407b94b4ffa4b7b" /><Relationship Type="http://schemas.openxmlformats.org/officeDocument/2006/relationships/slide" Target="/ppt/slides/slide6.xml" Id="R59cea324a7cc4d39" /><Relationship Type="http://schemas.openxmlformats.org/officeDocument/2006/relationships/slide" Target="/ppt/slides/slide7.xml" Id="R5ae4945eaca444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4fdc45f94342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56d0f86084be5" /><Relationship Type="http://schemas.openxmlformats.org/officeDocument/2006/relationships/theme" Target="/ppt/slideMasters/theme/theme1.xml" Id="R796e1473823942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456d0f86084b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fb0813a4cd4e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d53789de446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a913fdddec43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44bd21446140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3d45b854b42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0ff69a76a43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2a4f10a044a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DIV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DIV INVEST AS ble etablert [år] og holder til i Ottersøy.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−34 554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22 130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1 691 664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5 130 480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HOLANDSLI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AKSNES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WAAGØ INVEST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Leiavegen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7940 Ottersøy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930 946 338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DIV INVEST AS</a:t>
            </a:r>
          </a:p>
        </p:txBody>
      </p:sp>
    </p:spTree>
  </p:cSld>
  <p:clrMapOvr>
    <a:masterClrMapping xmlns:a="http://schemas.openxmlformats.org/drawingml/2006/main"/>
  </p:clrMapOvr>
</p:sld>
</file>