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38b442543940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c7f0af31684c50"/>
  </p:sldMasterIdLst>
  <p:sldIdLst>
    <p:sldId xmlns:r="http://schemas.openxmlformats.org/officeDocument/2006/relationships" id="256" r:id="R911d3fcbc3d742f3"/>
    <p:sldId xmlns:r="http://schemas.openxmlformats.org/officeDocument/2006/relationships" id="257" r:id="R0478a72ee96d45ab"/>
    <p:sldId xmlns:r="http://schemas.openxmlformats.org/officeDocument/2006/relationships" id="258" r:id="R2809a6ae0e4c4fb1"/>
    <p:sldId xmlns:r="http://schemas.openxmlformats.org/officeDocument/2006/relationships" id="259" r:id="R9bcaecc51faa4ead"/>
    <p:sldId xmlns:r="http://schemas.openxmlformats.org/officeDocument/2006/relationships" id="260" r:id="Ra4185843e9644d68"/>
    <p:sldId xmlns:r="http://schemas.openxmlformats.org/officeDocument/2006/relationships" id="261" r:id="R06d0e41ba73f4778"/>
    <p:sldId xmlns:r="http://schemas.openxmlformats.org/officeDocument/2006/relationships" id="262" r:id="R591be5fdf9f7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7f0af31684c50" /><Relationship Type="http://schemas.openxmlformats.org/officeDocument/2006/relationships/slide" Target="/ppt/slides/slide1.xml" Id="R911d3fcbc3d742f3" /><Relationship Type="http://schemas.openxmlformats.org/officeDocument/2006/relationships/slide" Target="/ppt/slides/slide2.xml" Id="R0478a72ee96d45ab" /><Relationship Type="http://schemas.openxmlformats.org/officeDocument/2006/relationships/slide" Target="/ppt/slides/slide3.xml" Id="R2809a6ae0e4c4fb1" /><Relationship Type="http://schemas.openxmlformats.org/officeDocument/2006/relationships/slide" Target="/ppt/slides/slide4.xml" Id="R9bcaecc51faa4ead" /><Relationship Type="http://schemas.openxmlformats.org/officeDocument/2006/relationships/slide" Target="/ppt/slides/slide5.xml" Id="Ra4185843e9644d68" /><Relationship Type="http://schemas.openxmlformats.org/officeDocument/2006/relationships/slide" Target="/ppt/slides/slide6.xml" Id="R06d0e41ba73f4778" /><Relationship Type="http://schemas.openxmlformats.org/officeDocument/2006/relationships/slide" Target="/ppt/slides/slide7.xml" Id="R591be5fdf9f7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3affc0ed24a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ff39c3e41485b" /><Relationship Type="http://schemas.openxmlformats.org/officeDocument/2006/relationships/theme" Target="/ppt/slideMasters/theme/theme1.xml" Id="R3532e216dc034d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8ff39c3e4148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4a83a7c0f4d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2e4352f1446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5dc5afa2a4b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45937dfd948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135b469774b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9042b1e984f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bad9cd33c45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BJUGSTAD-HÅRSAKER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BJUGSTAD-HÅRSAKER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BJUGSTAD-HÅRSAKER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BJUGSTAD-HÅRSAKER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BJUGSTAD-HÅRSAKER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BJUGSTAD-HÅRSAKER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2 588 447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BJUGSTAD-HÅRSAKER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BJUGSTAD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BJUGSTAD-HÅRSAKER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930 946 710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BJUGSTAD-HÅRSAKER AS</a:t>
            </a:r>
          </a:p>
        </p:txBody>
      </p:sp>
    </p:spTree>
  </p:cSld>
  <p:clrMapOvr>
    <a:masterClrMapping xmlns:a="http://schemas.openxmlformats.org/drawingml/2006/main"/>
  </p:clrMapOvr>
</p:sld>
</file>