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4cef0a4aeb46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fe622654b640f3"/>
  </p:sldMasterIdLst>
  <p:sldIdLst>
    <p:sldId xmlns:r="http://schemas.openxmlformats.org/officeDocument/2006/relationships" id="256" r:id="Rb41d9b250eef44a8"/>
    <p:sldId xmlns:r="http://schemas.openxmlformats.org/officeDocument/2006/relationships" id="257" r:id="Reb2a22bb23e54e17"/>
    <p:sldId xmlns:r="http://schemas.openxmlformats.org/officeDocument/2006/relationships" id="258" r:id="R381dc4a2ad344b54"/>
    <p:sldId xmlns:r="http://schemas.openxmlformats.org/officeDocument/2006/relationships" id="259" r:id="R9899468cbcbe4abe"/>
    <p:sldId xmlns:r="http://schemas.openxmlformats.org/officeDocument/2006/relationships" id="260" r:id="R5cae1bbb17044f52"/>
    <p:sldId xmlns:r="http://schemas.openxmlformats.org/officeDocument/2006/relationships" id="261" r:id="R4518d5b010f64c39"/>
    <p:sldId xmlns:r="http://schemas.openxmlformats.org/officeDocument/2006/relationships" id="262" r:id="R2dc0ff6671964b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fe622654b640f3" /><Relationship Type="http://schemas.openxmlformats.org/officeDocument/2006/relationships/slide" Target="/ppt/slides/slide1.xml" Id="Rb41d9b250eef44a8" /><Relationship Type="http://schemas.openxmlformats.org/officeDocument/2006/relationships/slide" Target="/ppt/slides/slide2.xml" Id="Reb2a22bb23e54e17" /><Relationship Type="http://schemas.openxmlformats.org/officeDocument/2006/relationships/slide" Target="/ppt/slides/slide3.xml" Id="R381dc4a2ad344b54" /><Relationship Type="http://schemas.openxmlformats.org/officeDocument/2006/relationships/slide" Target="/ppt/slides/slide4.xml" Id="R9899468cbcbe4abe" /><Relationship Type="http://schemas.openxmlformats.org/officeDocument/2006/relationships/slide" Target="/ppt/slides/slide5.xml" Id="R5cae1bbb17044f52" /><Relationship Type="http://schemas.openxmlformats.org/officeDocument/2006/relationships/slide" Target="/ppt/slides/slide6.xml" Id="R4518d5b010f64c39" /><Relationship Type="http://schemas.openxmlformats.org/officeDocument/2006/relationships/slide" Target="/ppt/slides/slide7.xml" Id="R2dc0ff6671964b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fc43d297c646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e67c4d5ba46a1" /><Relationship Type="http://schemas.openxmlformats.org/officeDocument/2006/relationships/theme" Target="/ppt/slideMasters/theme/theme1.xml" Id="R3306f8a6844f4b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2e67c4d5ba46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edae5eaae4c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f205411d140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49a038c60a46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a2843b6834c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c31ef92d54d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0c9da88bd4a7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6975a7a6354c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HOLIND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HOLIND HOLDING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109 335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270 461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499 247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MERETHE HOLT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ANDREAS LINDSTAD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Benterudbakken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930 962 856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