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548b9f7ab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cbf356a9a41a4"/>
  </p:sldMasterIdLst>
  <p:sldIdLst>
    <p:sldId xmlns:r="http://schemas.openxmlformats.org/officeDocument/2006/relationships" id="256" r:id="R3e2180a945594cd5"/>
    <p:sldId xmlns:r="http://schemas.openxmlformats.org/officeDocument/2006/relationships" id="257" r:id="Raa3526f62731415d"/>
    <p:sldId xmlns:r="http://schemas.openxmlformats.org/officeDocument/2006/relationships" id="258" r:id="R90fe939557874485"/>
    <p:sldId xmlns:r="http://schemas.openxmlformats.org/officeDocument/2006/relationships" id="259" r:id="Rd9b713d4f8904475"/>
    <p:sldId xmlns:r="http://schemas.openxmlformats.org/officeDocument/2006/relationships" id="260" r:id="R2044ca60a1af4183"/>
    <p:sldId xmlns:r="http://schemas.openxmlformats.org/officeDocument/2006/relationships" id="261" r:id="R95f5ce92aed94495"/>
    <p:sldId xmlns:r="http://schemas.openxmlformats.org/officeDocument/2006/relationships" id="262" r:id="R7f948a86a18d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cbf356a9a41a4" /><Relationship Type="http://schemas.openxmlformats.org/officeDocument/2006/relationships/slide" Target="/ppt/slides/slide1.xml" Id="R3e2180a945594cd5" /><Relationship Type="http://schemas.openxmlformats.org/officeDocument/2006/relationships/slide" Target="/ppt/slides/slide2.xml" Id="Raa3526f62731415d" /><Relationship Type="http://schemas.openxmlformats.org/officeDocument/2006/relationships/slide" Target="/ppt/slides/slide3.xml" Id="R90fe939557874485" /><Relationship Type="http://schemas.openxmlformats.org/officeDocument/2006/relationships/slide" Target="/ppt/slides/slide4.xml" Id="Rd9b713d4f8904475" /><Relationship Type="http://schemas.openxmlformats.org/officeDocument/2006/relationships/slide" Target="/ppt/slides/slide5.xml" Id="R2044ca60a1af4183" /><Relationship Type="http://schemas.openxmlformats.org/officeDocument/2006/relationships/slide" Target="/ppt/slides/slide6.xml" Id="R95f5ce92aed94495" /><Relationship Type="http://schemas.openxmlformats.org/officeDocument/2006/relationships/slide" Target="/ppt/slides/slide7.xml" Id="R7f948a86a18d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17925a7d8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95170fcc4774" /><Relationship Type="http://schemas.openxmlformats.org/officeDocument/2006/relationships/theme" Target="/ppt/slideMasters/theme/theme1.xml" Id="R2cf95906c041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995170fcc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de339a89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9486576f7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10e99a30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925872f10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a3f5280d544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c057e7dff4e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b0cf8333e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NEDRE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NEDRE HOLDING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ELIANNE LØKEN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TORE SKYBERG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435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