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5850693da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cbe88faf24f46"/>
  </p:sldMasterIdLst>
  <p:sldIdLst>
    <p:sldId xmlns:r="http://schemas.openxmlformats.org/officeDocument/2006/relationships" id="256" r:id="R3be4ef8eff1b455e"/>
    <p:sldId xmlns:r="http://schemas.openxmlformats.org/officeDocument/2006/relationships" id="257" r:id="R8f9ed025a0c640fd"/>
    <p:sldId xmlns:r="http://schemas.openxmlformats.org/officeDocument/2006/relationships" id="258" r:id="R6a29d42e83984c29"/>
    <p:sldId xmlns:r="http://schemas.openxmlformats.org/officeDocument/2006/relationships" id="259" r:id="Re512ad96f01b4ae3"/>
    <p:sldId xmlns:r="http://schemas.openxmlformats.org/officeDocument/2006/relationships" id="260" r:id="R1a5d9924b56047c2"/>
    <p:sldId xmlns:r="http://schemas.openxmlformats.org/officeDocument/2006/relationships" id="261" r:id="R91df1aa4dca14b8d"/>
    <p:sldId xmlns:r="http://schemas.openxmlformats.org/officeDocument/2006/relationships" id="262" r:id="Rf8bbb7d84df6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cbe88faf24f46" /><Relationship Type="http://schemas.openxmlformats.org/officeDocument/2006/relationships/slide" Target="/ppt/slides/slide1.xml" Id="R3be4ef8eff1b455e" /><Relationship Type="http://schemas.openxmlformats.org/officeDocument/2006/relationships/slide" Target="/ppt/slides/slide2.xml" Id="R8f9ed025a0c640fd" /><Relationship Type="http://schemas.openxmlformats.org/officeDocument/2006/relationships/slide" Target="/ppt/slides/slide3.xml" Id="R6a29d42e83984c29" /><Relationship Type="http://schemas.openxmlformats.org/officeDocument/2006/relationships/slide" Target="/ppt/slides/slide4.xml" Id="Re512ad96f01b4ae3" /><Relationship Type="http://schemas.openxmlformats.org/officeDocument/2006/relationships/slide" Target="/ppt/slides/slide5.xml" Id="R1a5d9924b56047c2" /><Relationship Type="http://schemas.openxmlformats.org/officeDocument/2006/relationships/slide" Target="/ppt/slides/slide6.xml" Id="R91df1aa4dca14b8d" /><Relationship Type="http://schemas.openxmlformats.org/officeDocument/2006/relationships/slide" Target="/ppt/slides/slide7.xml" Id="Rf8bbb7d84df6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46a52d4db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145da76b48c1" /><Relationship Type="http://schemas.openxmlformats.org/officeDocument/2006/relationships/theme" Target="/ppt/slideMasters/theme/theme1.xml" Id="R0bfd709e6e1d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7145da76b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720f5bd0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ad295a93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860a3c048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d7d83b9f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f7ce79933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e2269d245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aea0d207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