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d6c0affdb3f4c6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d5233c325444d5d"/>
  </p:sldMasterIdLst>
  <p:sldIdLst>
    <p:sldId xmlns:r="http://schemas.openxmlformats.org/officeDocument/2006/relationships" id="256" r:id="R68b7effb81484421"/>
    <p:sldId xmlns:r="http://schemas.openxmlformats.org/officeDocument/2006/relationships" id="257" r:id="R1301d645d30e46c3"/>
    <p:sldId xmlns:r="http://schemas.openxmlformats.org/officeDocument/2006/relationships" id="258" r:id="R4367701af9b54802"/>
    <p:sldId xmlns:r="http://schemas.openxmlformats.org/officeDocument/2006/relationships" id="259" r:id="R6a8feaf47fd04b5c"/>
    <p:sldId xmlns:r="http://schemas.openxmlformats.org/officeDocument/2006/relationships" id="260" r:id="R431027a61243497b"/>
    <p:sldId xmlns:r="http://schemas.openxmlformats.org/officeDocument/2006/relationships" id="261" r:id="Re5adc76402284eec"/>
    <p:sldId xmlns:r="http://schemas.openxmlformats.org/officeDocument/2006/relationships" id="262" r:id="Rf9a6b34a3ba3423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5233c325444d5d" /><Relationship Type="http://schemas.openxmlformats.org/officeDocument/2006/relationships/slide" Target="/ppt/slides/slide1.xml" Id="R68b7effb81484421" /><Relationship Type="http://schemas.openxmlformats.org/officeDocument/2006/relationships/slide" Target="/ppt/slides/slide2.xml" Id="R1301d645d30e46c3" /><Relationship Type="http://schemas.openxmlformats.org/officeDocument/2006/relationships/slide" Target="/ppt/slides/slide3.xml" Id="R4367701af9b54802" /><Relationship Type="http://schemas.openxmlformats.org/officeDocument/2006/relationships/slide" Target="/ppt/slides/slide4.xml" Id="R6a8feaf47fd04b5c" /><Relationship Type="http://schemas.openxmlformats.org/officeDocument/2006/relationships/slide" Target="/ppt/slides/slide5.xml" Id="R431027a61243497b" /><Relationship Type="http://schemas.openxmlformats.org/officeDocument/2006/relationships/slide" Target="/ppt/slides/slide6.xml" Id="Re5adc76402284eec" /><Relationship Type="http://schemas.openxmlformats.org/officeDocument/2006/relationships/slide" Target="/ppt/slides/slide7.xml" Id="Rf9a6b34a3ba3423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6498b0874346f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0e6e1de7834195" /><Relationship Type="http://schemas.openxmlformats.org/officeDocument/2006/relationships/theme" Target="/ppt/slideMasters/theme/theme1.xml" Id="R58dd829feefa4b6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f0e6e1de783419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260517bb54434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51a70716974d4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cfc4d187ca411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349c479e9f472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47c8502c0f4dd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364c08c7594a0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2f607eda99476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MNAKSTAD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MNAKSTAD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MNAKSTAD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MNAKSTAD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MNAKSTAD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MNAKSTAD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−6 656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−6 568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34 392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34 667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MNAKSTAD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MARIA STRØM NAKSTAD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MNAKSTAD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Thunes vei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931 019 775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MNAKSTAD AS</a:t>
            </a:r>
          </a:p>
        </p:txBody>
      </p:sp>
    </p:spTree>
  </p:cSld>
  <p:clrMapOvr>
    <a:masterClrMapping xmlns:a="http://schemas.openxmlformats.org/drawingml/2006/main"/>
  </p:clrMapOvr>
</p:sld>
</file>