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bfe68f7b4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ba309a6a9451f"/>
  </p:sldMasterIdLst>
  <p:sldIdLst>
    <p:sldId xmlns:r="http://schemas.openxmlformats.org/officeDocument/2006/relationships" id="256" r:id="R2b58ba5753a94b12"/>
    <p:sldId xmlns:r="http://schemas.openxmlformats.org/officeDocument/2006/relationships" id="257" r:id="R5fcd2c62dd1642dc"/>
    <p:sldId xmlns:r="http://schemas.openxmlformats.org/officeDocument/2006/relationships" id="258" r:id="R99f91c7aedd442a0"/>
    <p:sldId xmlns:r="http://schemas.openxmlformats.org/officeDocument/2006/relationships" id="259" r:id="R65f31398d3734fc5"/>
    <p:sldId xmlns:r="http://schemas.openxmlformats.org/officeDocument/2006/relationships" id="260" r:id="R7575ba6d1f3e48d4"/>
    <p:sldId xmlns:r="http://schemas.openxmlformats.org/officeDocument/2006/relationships" id="261" r:id="R19b63de71c084764"/>
    <p:sldId xmlns:r="http://schemas.openxmlformats.org/officeDocument/2006/relationships" id="262" r:id="Re130d34c034a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ba309a6a9451f" /><Relationship Type="http://schemas.openxmlformats.org/officeDocument/2006/relationships/slide" Target="/ppt/slides/slide1.xml" Id="R2b58ba5753a94b12" /><Relationship Type="http://schemas.openxmlformats.org/officeDocument/2006/relationships/slide" Target="/ppt/slides/slide2.xml" Id="R5fcd2c62dd1642dc" /><Relationship Type="http://schemas.openxmlformats.org/officeDocument/2006/relationships/slide" Target="/ppt/slides/slide3.xml" Id="R99f91c7aedd442a0" /><Relationship Type="http://schemas.openxmlformats.org/officeDocument/2006/relationships/slide" Target="/ppt/slides/slide4.xml" Id="R65f31398d3734fc5" /><Relationship Type="http://schemas.openxmlformats.org/officeDocument/2006/relationships/slide" Target="/ppt/slides/slide5.xml" Id="R7575ba6d1f3e48d4" /><Relationship Type="http://schemas.openxmlformats.org/officeDocument/2006/relationships/slide" Target="/ppt/slides/slide6.xml" Id="R19b63de71c084764" /><Relationship Type="http://schemas.openxmlformats.org/officeDocument/2006/relationships/slide" Target="/ppt/slides/slide7.xml" Id="Re130d34c034a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4546d6201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1f2ab58e4468" /><Relationship Type="http://schemas.openxmlformats.org/officeDocument/2006/relationships/theme" Target="/ppt/slideMasters/theme/theme1.xml" Id="Rc735bc5efb3c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91f2ab58e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656d95e3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cac838c0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e203da7ca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019d7857c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3249d8015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2acb133c9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f885993d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1 561 705 000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3 280 437 000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CATHRINE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MARIANNE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VIBEKE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KJELL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931 048 198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