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db2a3abd68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2a5ef94bd4c46"/>
  </p:sldMasterIdLst>
  <p:sldIdLst>
    <p:sldId xmlns:r="http://schemas.openxmlformats.org/officeDocument/2006/relationships" id="256" r:id="R399baa58e3c44eec"/>
    <p:sldId xmlns:r="http://schemas.openxmlformats.org/officeDocument/2006/relationships" id="257" r:id="Rb315afd764704128"/>
    <p:sldId xmlns:r="http://schemas.openxmlformats.org/officeDocument/2006/relationships" id="258" r:id="Reb409a7d9f2341db"/>
    <p:sldId xmlns:r="http://schemas.openxmlformats.org/officeDocument/2006/relationships" id="259" r:id="R0df1289d0fd64475"/>
    <p:sldId xmlns:r="http://schemas.openxmlformats.org/officeDocument/2006/relationships" id="260" r:id="R0ffd9ed722b34d64"/>
    <p:sldId xmlns:r="http://schemas.openxmlformats.org/officeDocument/2006/relationships" id="261" r:id="R418a7d7fb6f8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2a5ef94bd4c46" /><Relationship Type="http://schemas.openxmlformats.org/officeDocument/2006/relationships/slide" Target="/ppt/slides/slide1.xml" Id="R399baa58e3c44eec" /><Relationship Type="http://schemas.openxmlformats.org/officeDocument/2006/relationships/slide" Target="/ppt/slides/slide2.xml" Id="Rb315afd764704128" /><Relationship Type="http://schemas.openxmlformats.org/officeDocument/2006/relationships/slide" Target="/ppt/slides/slide3.xml" Id="Reb409a7d9f2341db" /><Relationship Type="http://schemas.openxmlformats.org/officeDocument/2006/relationships/slide" Target="/ppt/slides/slide4.xml" Id="R0df1289d0fd64475" /><Relationship Type="http://schemas.openxmlformats.org/officeDocument/2006/relationships/slide" Target="/ppt/slides/slide5.xml" Id="R0ffd9ed722b34d64" /><Relationship Type="http://schemas.openxmlformats.org/officeDocument/2006/relationships/slide" Target="/ppt/slides/slide6.xml" Id="R418a7d7fb6f8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fdd26022c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bc97d4f64446e" /><Relationship Type="http://schemas.openxmlformats.org/officeDocument/2006/relationships/theme" Target="/ppt/slideMasters/theme/theme1.xml" Id="R70b09fd4383d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bc97d4f64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42b55779f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4bc6e1b0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8bb964834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257999ca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b616c6a20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a59d07b3e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