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bcbb9850dd46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4abb9b95e6425a"/>
  </p:sldMasterIdLst>
  <p:sldIdLst>
    <p:sldId xmlns:r="http://schemas.openxmlformats.org/officeDocument/2006/relationships" id="256" r:id="Ra34fd52b47114584"/>
    <p:sldId xmlns:r="http://schemas.openxmlformats.org/officeDocument/2006/relationships" id="257" r:id="R420e91d0d126418c"/>
    <p:sldId xmlns:r="http://schemas.openxmlformats.org/officeDocument/2006/relationships" id="258" r:id="Rb61029f1d0394b53"/>
    <p:sldId xmlns:r="http://schemas.openxmlformats.org/officeDocument/2006/relationships" id="259" r:id="Rd283170e2928446f"/>
    <p:sldId xmlns:r="http://schemas.openxmlformats.org/officeDocument/2006/relationships" id="260" r:id="R2fe401c8e3ad485c"/>
    <p:sldId xmlns:r="http://schemas.openxmlformats.org/officeDocument/2006/relationships" id="261" r:id="R87752e781fc9437d"/>
    <p:sldId xmlns:r="http://schemas.openxmlformats.org/officeDocument/2006/relationships" id="262" r:id="Rf51ad345a4ad4a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4abb9b95e6425a" /><Relationship Type="http://schemas.openxmlformats.org/officeDocument/2006/relationships/slide" Target="/ppt/slides/slide1.xml" Id="Ra34fd52b47114584" /><Relationship Type="http://schemas.openxmlformats.org/officeDocument/2006/relationships/slide" Target="/ppt/slides/slide2.xml" Id="R420e91d0d126418c" /><Relationship Type="http://schemas.openxmlformats.org/officeDocument/2006/relationships/slide" Target="/ppt/slides/slide3.xml" Id="Rb61029f1d0394b53" /><Relationship Type="http://schemas.openxmlformats.org/officeDocument/2006/relationships/slide" Target="/ppt/slides/slide4.xml" Id="Rd283170e2928446f" /><Relationship Type="http://schemas.openxmlformats.org/officeDocument/2006/relationships/slide" Target="/ppt/slides/slide5.xml" Id="R2fe401c8e3ad485c" /><Relationship Type="http://schemas.openxmlformats.org/officeDocument/2006/relationships/slide" Target="/ppt/slides/slide6.xml" Id="R87752e781fc9437d" /><Relationship Type="http://schemas.openxmlformats.org/officeDocument/2006/relationships/slide" Target="/ppt/slides/slide7.xml" Id="Rf51ad345a4ad4a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1802fcd5284c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3de1aa403c4594" /><Relationship Type="http://schemas.openxmlformats.org/officeDocument/2006/relationships/theme" Target="/ppt/slideMasters/theme/theme1.xml" Id="Rf57b8a21cabd4d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3de1aa403c45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0bcd9020da45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adb7137d704c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23492b861e4d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8e1d64532443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5094923eee4a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f4934ae9fb45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d23174b5c04e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OFTEDAL REVISJON &amp;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OFTEDAL REVISJON &amp; RÅDGIVNING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1 542 018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550 931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427 262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244 654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924 243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OFTEDAL INVESTERING AS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 OFTEDAL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Strandkaien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4005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931 069 012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