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4ddf8930c345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195eb64a2a478d"/>
  </p:sldMasterIdLst>
  <p:sldIdLst>
    <p:sldId xmlns:r="http://schemas.openxmlformats.org/officeDocument/2006/relationships" id="256" r:id="Rb4ce21d797ff4f1e"/>
    <p:sldId xmlns:r="http://schemas.openxmlformats.org/officeDocument/2006/relationships" id="257" r:id="Re27c353ef2c547a6"/>
    <p:sldId xmlns:r="http://schemas.openxmlformats.org/officeDocument/2006/relationships" id="258" r:id="R6e25defe212b46c5"/>
    <p:sldId xmlns:r="http://schemas.openxmlformats.org/officeDocument/2006/relationships" id="259" r:id="R95799cf447574457"/>
    <p:sldId xmlns:r="http://schemas.openxmlformats.org/officeDocument/2006/relationships" id="260" r:id="Ra6d6c510c13646bc"/>
    <p:sldId xmlns:r="http://schemas.openxmlformats.org/officeDocument/2006/relationships" id="261" r:id="R517bdfe67eb948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95eb64a2a478d" /><Relationship Type="http://schemas.openxmlformats.org/officeDocument/2006/relationships/slide" Target="/ppt/slides/slide1.xml" Id="Rb4ce21d797ff4f1e" /><Relationship Type="http://schemas.openxmlformats.org/officeDocument/2006/relationships/slide" Target="/ppt/slides/slide2.xml" Id="Re27c353ef2c547a6" /><Relationship Type="http://schemas.openxmlformats.org/officeDocument/2006/relationships/slide" Target="/ppt/slides/slide3.xml" Id="R6e25defe212b46c5" /><Relationship Type="http://schemas.openxmlformats.org/officeDocument/2006/relationships/slide" Target="/ppt/slides/slide4.xml" Id="R95799cf447574457" /><Relationship Type="http://schemas.openxmlformats.org/officeDocument/2006/relationships/slide" Target="/ppt/slides/slide5.xml" Id="Ra6d6c510c13646bc" /><Relationship Type="http://schemas.openxmlformats.org/officeDocument/2006/relationships/slide" Target="/ppt/slides/slide6.xml" Id="R517bdfe67eb948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b01aabb5c41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65389964b4fb2" /><Relationship Type="http://schemas.openxmlformats.org/officeDocument/2006/relationships/theme" Target="/ppt/slideMasters/theme/theme1.xml" Id="R08000dd3a2b544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865389964b4f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193683d5f4d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0f90b05cc4f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bef8b826742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0554ea2da45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97600ec2044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564221b7e4a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OFTEDAL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 REVISJON &amp; RÅDGIVNING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1 542 018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427 262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244 654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924 243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931 069 012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