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1060a1bad54412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79ee6316ba24bae"/>
  </p:sldMasterIdLst>
  <p:sldIdLst>
    <p:sldId xmlns:r="http://schemas.openxmlformats.org/officeDocument/2006/relationships" id="256" r:id="Ra1098953d65a4b67"/>
    <p:sldId xmlns:r="http://schemas.openxmlformats.org/officeDocument/2006/relationships" id="257" r:id="R9ad2826254754e2a"/>
    <p:sldId xmlns:r="http://schemas.openxmlformats.org/officeDocument/2006/relationships" id="258" r:id="R3e7d1a87af2349cd"/>
    <p:sldId xmlns:r="http://schemas.openxmlformats.org/officeDocument/2006/relationships" id="259" r:id="R1112a7b42d6848a5"/>
    <p:sldId xmlns:r="http://schemas.openxmlformats.org/officeDocument/2006/relationships" id="260" r:id="Rd5d22fd62a9b43cc"/>
    <p:sldId xmlns:r="http://schemas.openxmlformats.org/officeDocument/2006/relationships" id="261" r:id="Rc235812974bb4442"/>
    <p:sldId xmlns:r="http://schemas.openxmlformats.org/officeDocument/2006/relationships" id="262" r:id="R22325eb5a5a5409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79ee6316ba24bae" /><Relationship Type="http://schemas.openxmlformats.org/officeDocument/2006/relationships/slide" Target="/ppt/slides/slide1.xml" Id="Ra1098953d65a4b67" /><Relationship Type="http://schemas.openxmlformats.org/officeDocument/2006/relationships/slide" Target="/ppt/slides/slide2.xml" Id="R9ad2826254754e2a" /><Relationship Type="http://schemas.openxmlformats.org/officeDocument/2006/relationships/slide" Target="/ppt/slides/slide3.xml" Id="R3e7d1a87af2349cd" /><Relationship Type="http://schemas.openxmlformats.org/officeDocument/2006/relationships/slide" Target="/ppt/slides/slide4.xml" Id="R1112a7b42d6848a5" /><Relationship Type="http://schemas.openxmlformats.org/officeDocument/2006/relationships/slide" Target="/ppt/slides/slide5.xml" Id="Rd5d22fd62a9b43cc" /><Relationship Type="http://schemas.openxmlformats.org/officeDocument/2006/relationships/slide" Target="/ppt/slides/slide6.xml" Id="Rc235812974bb4442" /><Relationship Type="http://schemas.openxmlformats.org/officeDocument/2006/relationships/slide" Target="/ppt/slides/slide7.xml" Id="R22325eb5a5a5409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4386fb4ac2b4cb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fb86dca79147c3" /><Relationship Type="http://schemas.openxmlformats.org/officeDocument/2006/relationships/theme" Target="/ppt/slideMasters/theme/theme1.xml" Id="R04fa0a7174a0481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6fb86dca79147c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f014cc700c475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bf07c15c744ce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eaea6d537b4be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0de5c0995f461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b93bcdff764cd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fbcff1cdb64d0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04a43cc05f4dd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 ANDERSEN EIENDOMSSELSKAP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ANDERSEN EIENDOMSSELSKAP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 ANDERSEN EIENDOMSSELSKAP ble etablert [år] og holder til i Tønsberg.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ANDERSEN EIENDOMSSELSKAP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ANDERSEN EIENDOMSSELSKAP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ANDERSEN EIENDOMSSELSKAP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−781 116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4 280 182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22 978 910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24 165 319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ANDERSEN EIENDOMSSELSKAP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HEIDI WRIGHT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ANDERSEN EIENDOMSSELSKAP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Røråsveien 94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3114 Tønsberg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931 069 268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ANDERSEN EIENDOMSSELSKAP</a:t>
            </a:r>
          </a:p>
        </p:txBody>
      </p:sp>
    </p:spTree>
  </p:cSld>
  <p:clrMapOvr>
    <a:masterClrMapping xmlns:a="http://schemas.openxmlformats.org/drawingml/2006/main"/>
  </p:clrMapOvr>
</p:sld>
</file>