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a7566ba4af4b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5750129d8d4e73"/>
  </p:sldMasterIdLst>
  <p:sldIdLst>
    <p:sldId xmlns:r="http://schemas.openxmlformats.org/officeDocument/2006/relationships" id="256" r:id="Rfca026225f7840dc"/>
    <p:sldId xmlns:r="http://schemas.openxmlformats.org/officeDocument/2006/relationships" id="257" r:id="Rd8b39f0709584246"/>
    <p:sldId xmlns:r="http://schemas.openxmlformats.org/officeDocument/2006/relationships" id="258" r:id="R0bdf37e9e80a4714"/>
    <p:sldId xmlns:r="http://schemas.openxmlformats.org/officeDocument/2006/relationships" id="259" r:id="Rf1668ab0e16241a1"/>
    <p:sldId xmlns:r="http://schemas.openxmlformats.org/officeDocument/2006/relationships" id="260" r:id="R25a37dd4426c4940"/>
    <p:sldId xmlns:r="http://schemas.openxmlformats.org/officeDocument/2006/relationships" id="261" r:id="R55a9d30c141b4aa5"/>
    <p:sldId xmlns:r="http://schemas.openxmlformats.org/officeDocument/2006/relationships" id="262" r:id="Rb091728886124c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750129d8d4e73" /><Relationship Type="http://schemas.openxmlformats.org/officeDocument/2006/relationships/slide" Target="/ppt/slides/slide1.xml" Id="Rfca026225f7840dc" /><Relationship Type="http://schemas.openxmlformats.org/officeDocument/2006/relationships/slide" Target="/ppt/slides/slide2.xml" Id="Rd8b39f0709584246" /><Relationship Type="http://schemas.openxmlformats.org/officeDocument/2006/relationships/slide" Target="/ppt/slides/slide3.xml" Id="R0bdf37e9e80a4714" /><Relationship Type="http://schemas.openxmlformats.org/officeDocument/2006/relationships/slide" Target="/ppt/slides/slide4.xml" Id="Rf1668ab0e16241a1" /><Relationship Type="http://schemas.openxmlformats.org/officeDocument/2006/relationships/slide" Target="/ppt/slides/slide5.xml" Id="R25a37dd4426c4940" /><Relationship Type="http://schemas.openxmlformats.org/officeDocument/2006/relationships/slide" Target="/ppt/slides/slide6.xml" Id="R55a9d30c141b4aa5" /><Relationship Type="http://schemas.openxmlformats.org/officeDocument/2006/relationships/slide" Target="/ppt/slides/slide7.xml" Id="Rb091728886124c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0603f290b48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912e362f64365" /><Relationship Type="http://schemas.openxmlformats.org/officeDocument/2006/relationships/theme" Target="/ppt/slideMasters/theme/theme1.xml" Id="Rc5a45bca62ed41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2912e362f643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d136794444e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6c663cf9e4c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8d717a6bf49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95fa2b2324b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814dbf7c741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f24f1178b4e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897197a9b47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 ØKONOMI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15 423 759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997 731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860 923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3 596 539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6 634 900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WESTGROUP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DELTA FINANS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KAMIAN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TINE SKAAR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WAAGE KRISTIAN  –  18,0 %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Brendehaugen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98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www.drivok.no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931 096 761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