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56354ea32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a40bb3fea4481"/>
  </p:sldMasterIdLst>
  <p:sldIdLst>
    <p:sldId xmlns:r="http://schemas.openxmlformats.org/officeDocument/2006/relationships" id="256" r:id="Rbdb1d85838da4577"/>
    <p:sldId xmlns:r="http://schemas.openxmlformats.org/officeDocument/2006/relationships" id="257" r:id="Raa47a07084d14501"/>
    <p:sldId xmlns:r="http://schemas.openxmlformats.org/officeDocument/2006/relationships" id="258" r:id="R1fe89e1b253d4e15"/>
    <p:sldId xmlns:r="http://schemas.openxmlformats.org/officeDocument/2006/relationships" id="259" r:id="R2863ce0862b7423e"/>
    <p:sldId xmlns:r="http://schemas.openxmlformats.org/officeDocument/2006/relationships" id="260" r:id="Ra42dc7c0b25a4752"/>
    <p:sldId xmlns:r="http://schemas.openxmlformats.org/officeDocument/2006/relationships" id="261" r:id="R3bbd7824429a4e4c"/>
    <p:sldId xmlns:r="http://schemas.openxmlformats.org/officeDocument/2006/relationships" id="262" r:id="Rbdbef93e14cb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a40bb3fea4481" /><Relationship Type="http://schemas.openxmlformats.org/officeDocument/2006/relationships/slide" Target="/ppt/slides/slide1.xml" Id="Rbdb1d85838da4577" /><Relationship Type="http://schemas.openxmlformats.org/officeDocument/2006/relationships/slide" Target="/ppt/slides/slide2.xml" Id="Raa47a07084d14501" /><Relationship Type="http://schemas.openxmlformats.org/officeDocument/2006/relationships/slide" Target="/ppt/slides/slide3.xml" Id="R1fe89e1b253d4e15" /><Relationship Type="http://schemas.openxmlformats.org/officeDocument/2006/relationships/slide" Target="/ppt/slides/slide4.xml" Id="R2863ce0862b7423e" /><Relationship Type="http://schemas.openxmlformats.org/officeDocument/2006/relationships/slide" Target="/ppt/slides/slide5.xml" Id="Ra42dc7c0b25a4752" /><Relationship Type="http://schemas.openxmlformats.org/officeDocument/2006/relationships/slide" Target="/ppt/slides/slide6.xml" Id="R3bbd7824429a4e4c" /><Relationship Type="http://schemas.openxmlformats.org/officeDocument/2006/relationships/slide" Target="/ppt/slides/slide7.xml" Id="Rbdbef93e14cb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885205545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28069a304556" /><Relationship Type="http://schemas.openxmlformats.org/officeDocument/2006/relationships/theme" Target="/ppt/slideMasters/theme/theme1.xml" Id="R7af1a2459657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028069a30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6fde21e5a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d923ded0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fada1dce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4c62a5e6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d091b033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acd45002548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a86efba8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RAKETT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RAKETT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1 180 878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OVIN CHRISTOFFER HAVIG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931 119 281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RAKETT INVEST AS</a:t>
            </a:r>
          </a:p>
        </p:txBody>
      </p:sp>
    </p:spTree>
  </p:cSld>
  <p:clrMapOvr>
    <a:masterClrMapping xmlns:a="http://schemas.openxmlformats.org/drawingml/2006/main"/>
  </p:clrMapOvr>
</p:sld>
</file>