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4cdf0767f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3db8a4db34104"/>
  </p:sldMasterIdLst>
  <p:sldIdLst>
    <p:sldId xmlns:r="http://schemas.openxmlformats.org/officeDocument/2006/relationships" id="256" r:id="R961e9f6068a34542"/>
    <p:sldId xmlns:r="http://schemas.openxmlformats.org/officeDocument/2006/relationships" id="257" r:id="R25d826074b8242ab"/>
    <p:sldId xmlns:r="http://schemas.openxmlformats.org/officeDocument/2006/relationships" id="258" r:id="R19054e4436c9479a"/>
    <p:sldId xmlns:r="http://schemas.openxmlformats.org/officeDocument/2006/relationships" id="259" r:id="Rb4666e04e8aa49b9"/>
    <p:sldId xmlns:r="http://schemas.openxmlformats.org/officeDocument/2006/relationships" id="260" r:id="R066b35cbdddd473a"/>
    <p:sldId xmlns:r="http://schemas.openxmlformats.org/officeDocument/2006/relationships" id="261" r:id="Rb86793a570a148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3db8a4db34104" /><Relationship Type="http://schemas.openxmlformats.org/officeDocument/2006/relationships/slide" Target="/ppt/slides/slide1.xml" Id="R961e9f6068a34542" /><Relationship Type="http://schemas.openxmlformats.org/officeDocument/2006/relationships/slide" Target="/ppt/slides/slide2.xml" Id="R25d826074b8242ab" /><Relationship Type="http://schemas.openxmlformats.org/officeDocument/2006/relationships/slide" Target="/ppt/slides/slide3.xml" Id="R19054e4436c9479a" /><Relationship Type="http://schemas.openxmlformats.org/officeDocument/2006/relationships/slide" Target="/ppt/slides/slide4.xml" Id="Rb4666e04e8aa49b9" /><Relationship Type="http://schemas.openxmlformats.org/officeDocument/2006/relationships/slide" Target="/ppt/slides/slide5.xml" Id="R066b35cbdddd473a" /><Relationship Type="http://schemas.openxmlformats.org/officeDocument/2006/relationships/slide" Target="/ppt/slides/slide6.xml" Id="Rb86793a570a148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d4d7d297c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0a5b630db4bbb" /><Relationship Type="http://schemas.openxmlformats.org/officeDocument/2006/relationships/theme" Target="/ppt/slideMasters/theme/theme1.xml" Id="Raf19cf188295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0a5b630db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39bdc6955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5cf06fec449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ecd1df307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7f02703d6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35570016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d9dd900ca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HEMNE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HEMNE SPAREBANK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114 625 991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124 666 607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931 120 727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