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aa4f8b08f440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267bb50fe24922"/>
  </p:sldMasterIdLst>
  <p:sldIdLst>
    <p:sldId xmlns:r="http://schemas.openxmlformats.org/officeDocument/2006/relationships" id="256" r:id="Rca20c5af6edf43e0"/>
    <p:sldId xmlns:r="http://schemas.openxmlformats.org/officeDocument/2006/relationships" id="257" r:id="R2100e9ea8b2d44c1"/>
    <p:sldId xmlns:r="http://schemas.openxmlformats.org/officeDocument/2006/relationships" id="258" r:id="Re24f97484fc640ae"/>
    <p:sldId xmlns:r="http://schemas.openxmlformats.org/officeDocument/2006/relationships" id="259" r:id="R0a11e809df294ae4"/>
    <p:sldId xmlns:r="http://schemas.openxmlformats.org/officeDocument/2006/relationships" id="260" r:id="Rda42df8ab04e45de"/>
    <p:sldId xmlns:r="http://schemas.openxmlformats.org/officeDocument/2006/relationships" id="261" r:id="R430b4858850e4d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267bb50fe24922" /><Relationship Type="http://schemas.openxmlformats.org/officeDocument/2006/relationships/slide" Target="/ppt/slides/slide1.xml" Id="Rca20c5af6edf43e0" /><Relationship Type="http://schemas.openxmlformats.org/officeDocument/2006/relationships/slide" Target="/ppt/slides/slide2.xml" Id="R2100e9ea8b2d44c1" /><Relationship Type="http://schemas.openxmlformats.org/officeDocument/2006/relationships/slide" Target="/ppt/slides/slide3.xml" Id="Re24f97484fc640ae" /><Relationship Type="http://schemas.openxmlformats.org/officeDocument/2006/relationships/slide" Target="/ppt/slides/slide4.xml" Id="R0a11e809df294ae4" /><Relationship Type="http://schemas.openxmlformats.org/officeDocument/2006/relationships/slide" Target="/ppt/slides/slide5.xml" Id="Rda42df8ab04e45de" /><Relationship Type="http://schemas.openxmlformats.org/officeDocument/2006/relationships/slide" Target="/ppt/slides/slide6.xml" Id="R430b4858850e4d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036a389a9847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d5da432f045a7" /><Relationship Type="http://schemas.openxmlformats.org/officeDocument/2006/relationships/theme" Target="/ppt/slideMasters/theme/theme1.xml" Id="Rcb8fb1add7364b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fd5da432f045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fe88cfe5d44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20a8e64a84d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61b78e01f4b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2e931948c43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63bc227e845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48adbd04c44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ÅFJORD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ÅFJORD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ÅFJORD SPAREBANK ble etablert [år] og holder til i Åfjord.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ÅFJORD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ÅFJORD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ÅFJORD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−925 143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3 041 608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75 622 564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78 429 591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ÅFJORD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Stordalsveien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7170 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931 120 808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ÅFJORD SPAREBANK</a:t>
            </a:r>
          </a:p>
        </p:txBody>
      </p:sp>
    </p:spTree>
  </p:cSld>
  <p:clrMapOvr>
    <a:masterClrMapping xmlns:a="http://schemas.openxmlformats.org/drawingml/2006/main"/>
  </p:clrMapOvr>
</p:sld>
</file>