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049686caf549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99971da69748fc"/>
  </p:sldMasterIdLst>
  <p:sldIdLst>
    <p:sldId xmlns:r="http://schemas.openxmlformats.org/officeDocument/2006/relationships" id="256" r:id="R84a10c7c514d49a8"/>
    <p:sldId xmlns:r="http://schemas.openxmlformats.org/officeDocument/2006/relationships" id="257" r:id="Rdd28eb18830e4072"/>
    <p:sldId xmlns:r="http://schemas.openxmlformats.org/officeDocument/2006/relationships" id="258" r:id="R3a8e7e2db65d4ad8"/>
    <p:sldId xmlns:r="http://schemas.openxmlformats.org/officeDocument/2006/relationships" id="259" r:id="R348113f2dac645a9"/>
    <p:sldId xmlns:r="http://schemas.openxmlformats.org/officeDocument/2006/relationships" id="260" r:id="Rf64d73782c7d49ca"/>
    <p:sldId xmlns:r="http://schemas.openxmlformats.org/officeDocument/2006/relationships" id="261" r:id="R2d0b4ce0ca1c47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99971da69748fc" /><Relationship Type="http://schemas.openxmlformats.org/officeDocument/2006/relationships/slide" Target="/ppt/slides/slide1.xml" Id="R84a10c7c514d49a8" /><Relationship Type="http://schemas.openxmlformats.org/officeDocument/2006/relationships/slide" Target="/ppt/slides/slide2.xml" Id="Rdd28eb18830e4072" /><Relationship Type="http://schemas.openxmlformats.org/officeDocument/2006/relationships/slide" Target="/ppt/slides/slide3.xml" Id="R3a8e7e2db65d4ad8" /><Relationship Type="http://schemas.openxmlformats.org/officeDocument/2006/relationships/slide" Target="/ppt/slides/slide4.xml" Id="R348113f2dac645a9" /><Relationship Type="http://schemas.openxmlformats.org/officeDocument/2006/relationships/slide" Target="/ppt/slides/slide5.xml" Id="Rf64d73782c7d49ca" /><Relationship Type="http://schemas.openxmlformats.org/officeDocument/2006/relationships/slide" Target="/ppt/slides/slide6.xml" Id="R2d0b4ce0ca1c47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29cb08360142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edd662a724dc7" /><Relationship Type="http://schemas.openxmlformats.org/officeDocument/2006/relationships/theme" Target="/ppt/slideMasters/theme/theme1.xml" Id="Ra0b160d8e9e940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6edd662a724d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d084723b64a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53d12ea5f4d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0f41b47b743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d0468ca2245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6e66058354c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866b971554f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ELVEGRUPPEN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ELVEGRUPPEN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ELVEGRUPPEN REGNSKAP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ELVEGRUPPEN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ELVEGRUPPEN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ELVEGRUPPEN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3 401 736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109 717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494 506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ELVEGRUPPEN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931 124 099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ELVEGRUPPEN REGNSKAP AS</a:t>
            </a:r>
          </a:p>
        </p:txBody>
      </p:sp>
    </p:spTree>
  </p:cSld>
  <p:clrMapOvr>
    <a:masterClrMapping xmlns:a="http://schemas.openxmlformats.org/drawingml/2006/main"/>
  </p:clrMapOvr>
</p:sld>
</file>