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2342d4f2f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d3a07e1094e79"/>
  </p:sldMasterIdLst>
  <p:sldIdLst>
    <p:sldId xmlns:r="http://schemas.openxmlformats.org/officeDocument/2006/relationships" id="256" r:id="R3a1bb5ba99c14c66"/>
    <p:sldId xmlns:r="http://schemas.openxmlformats.org/officeDocument/2006/relationships" id="257" r:id="Ra0cdf63899c54649"/>
    <p:sldId xmlns:r="http://schemas.openxmlformats.org/officeDocument/2006/relationships" id="258" r:id="R7e7ca86c527a4508"/>
    <p:sldId xmlns:r="http://schemas.openxmlformats.org/officeDocument/2006/relationships" id="259" r:id="Rb5ac45a0ae57436d"/>
    <p:sldId xmlns:r="http://schemas.openxmlformats.org/officeDocument/2006/relationships" id="260" r:id="R90f3d61670144219"/>
    <p:sldId xmlns:r="http://schemas.openxmlformats.org/officeDocument/2006/relationships" id="261" r:id="R373d4a07bf274af8"/>
    <p:sldId xmlns:r="http://schemas.openxmlformats.org/officeDocument/2006/relationships" id="262" r:id="R9a0c84dc4a86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d3a07e1094e79" /><Relationship Type="http://schemas.openxmlformats.org/officeDocument/2006/relationships/slide" Target="/ppt/slides/slide1.xml" Id="R3a1bb5ba99c14c66" /><Relationship Type="http://schemas.openxmlformats.org/officeDocument/2006/relationships/slide" Target="/ppt/slides/slide2.xml" Id="Ra0cdf63899c54649" /><Relationship Type="http://schemas.openxmlformats.org/officeDocument/2006/relationships/slide" Target="/ppt/slides/slide3.xml" Id="R7e7ca86c527a4508" /><Relationship Type="http://schemas.openxmlformats.org/officeDocument/2006/relationships/slide" Target="/ppt/slides/slide4.xml" Id="Rb5ac45a0ae57436d" /><Relationship Type="http://schemas.openxmlformats.org/officeDocument/2006/relationships/slide" Target="/ppt/slides/slide5.xml" Id="R90f3d61670144219" /><Relationship Type="http://schemas.openxmlformats.org/officeDocument/2006/relationships/slide" Target="/ppt/slides/slide6.xml" Id="R373d4a07bf274af8" /><Relationship Type="http://schemas.openxmlformats.org/officeDocument/2006/relationships/slide" Target="/ppt/slides/slide7.xml" Id="R9a0c84dc4a86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a2e8908f7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b23ad81f34400" /><Relationship Type="http://schemas.openxmlformats.org/officeDocument/2006/relationships/theme" Target="/ppt/slideMasters/theme/theme1.xml" Id="R288cc8040d5f4c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b23ad81f344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28897d99a44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17c430e58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2b7e8d67942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1a27e9f6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8320ccc2c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2d3e14310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e85a104ee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SYLA REGNSKAP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580 988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Horsfjordveien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931 216 562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