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09e334037c48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dfa463d51944dc"/>
  </p:sldMasterIdLst>
  <p:sldIdLst>
    <p:sldId xmlns:r="http://schemas.openxmlformats.org/officeDocument/2006/relationships" id="256" r:id="Re868de6627f04000"/>
    <p:sldId xmlns:r="http://schemas.openxmlformats.org/officeDocument/2006/relationships" id="257" r:id="R03552b31dbc5413e"/>
    <p:sldId xmlns:r="http://schemas.openxmlformats.org/officeDocument/2006/relationships" id="258" r:id="R20bcbec7759d46c4"/>
    <p:sldId xmlns:r="http://schemas.openxmlformats.org/officeDocument/2006/relationships" id="259" r:id="R1a32ab14c3274931"/>
    <p:sldId xmlns:r="http://schemas.openxmlformats.org/officeDocument/2006/relationships" id="260" r:id="R2f5dfc3870f047fc"/>
    <p:sldId xmlns:r="http://schemas.openxmlformats.org/officeDocument/2006/relationships" id="261" r:id="Rd3f19ed556db4b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dfa463d51944dc" /><Relationship Type="http://schemas.openxmlformats.org/officeDocument/2006/relationships/slide" Target="/ppt/slides/slide1.xml" Id="Re868de6627f04000" /><Relationship Type="http://schemas.openxmlformats.org/officeDocument/2006/relationships/slide" Target="/ppt/slides/slide2.xml" Id="R03552b31dbc5413e" /><Relationship Type="http://schemas.openxmlformats.org/officeDocument/2006/relationships/slide" Target="/ppt/slides/slide3.xml" Id="R20bcbec7759d46c4" /><Relationship Type="http://schemas.openxmlformats.org/officeDocument/2006/relationships/slide" Target="/ppt/slides/slide4.xml" Id="R1a32ab14c3274931" /><Relationship Type="http://schemas.openxmlformats.org/officeDocument/2006/relationships/slide" Target="/ppt/slides/slide5.xml" Id="R2f5dfc3870f047fc" /><Relationship Type="http://schemas.openxmlformats.org/officeDocument/2006/relationships/slide" Target="/ppt/slides/slide6.xml" Id="Rd3f19ed556db4b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d3e0f6530e4b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21212bbaf410c" /><Relationship Type="http://schemas.openxmlformats.org/officeDocument/2006/relationships/theme" Target="/ppt/slideMasters/theme/theme1.xml" Id="R1b74195343aa49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521212bbaf41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e67dd23cd44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777ac796949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dc8e4ed0140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0557d8c064a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a69f3fcae43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95e0ab0a24c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SÖDERBERG &amp; PARTNERS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SÖDERBERG &amp; PARTNERS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13 223 946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306 626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4 770 691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931 237 764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