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64fce3dd9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ffb7a214d04d54"/>
  </p:sldMasterIdLst>
  <p:sldIdLst>
    <p:sldId xmlns:r="http://schemas.openxmlformats.org/officeDocument/2006/relationships" id="256" r:id="R077756efe77f4241"/>
    <p:sldId xmlns:r="http://schemas.openxmlformats.org/officeDocument/2006/relationships" id="257" r:id="R8eb97a3ade6e4674"/>
    <p:sldId xmlns:r="http://schemas.openxmlformats.org/officeDocument/2006/relationships" id="258" r:id="Rcf2f066bd8834b2b"/>
    <p:sldId xmlns:r="http://schemas.openxmlformats.org/officeDocument/2006/relationships" id="259" r:id="Rf048110e50d24b06"/>
    <p:sldId xmlns:r="http://schemas.openxmlformats.org/officeDocument/2006/relationships" id="260" r:id="R5ecfaba971c14fe9"/>
    <p:sldId xmlns:r="http://schemas.openxmlformats.org/officeDocument/2006/relationships" id="261" r:id="R579dfe9c31c34520"/>
    <p:sldId xmlns:r="http://schemas.openxmlformats.org/officeDocument/2006/relationships" id="262" r:id="R8f67406a839f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fb7a214d04d54" /><Relationship Type="http://schemas.openxmlformats.org/officeDocument/2006/relationships/slide" Target="/ppt/slides/slide1.xml" Id="R077756efe77f4241" /><Relationship Type="http://schemas.openxmlformats.org/officeDocument/2006/relationships/slide" Target="/ppt/slides/slide2.xml" Id="R8eb97a3ade6e4674" /><Relationship Type="http://schemas.openxmlformats.org/officeDocument/2006/relationships/slide" Target="/ppt/slides/slide3.xml" Id="Rcf2f066bd8834b2b" /><Relationship Type="http://schemas.openxmlformats.org/officeDocument/2006/relationships/slide" Target="/ppt/slides/slide4.xml" Id="Rf048110e50d24b06" /><Relationship Type="http://schemas.openxmlformats.org/officeDocument/2006/relationships/slide" Target="/ppt/slides/slide5.xml" Id="R5ecfaba971c14fe9" /><Relationship Type="http://schemas.openxmlformats.org/officeDocument/2006/relationships/slide" Target="/ppt/slides/slide6.xml" Id="R579dfe9c31c34520" /><Relationship Type="http://schemas.openxmlformats.org/officeDocument/2006/relationships/slide" Target="/ppt/slides/slide7.xml" Id="R8f67406a839f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9fe9d6f57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a81fc0e7e41bc" /><Relationship Type="http://schemas.openxmlformats.org/officeDocument/2006/relationships/theme" Target="/ppt/slideMasters/theme/theme1.xml" Id="R2f156829d88b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a81fc0e7e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ccbc659c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736bef77f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37ad413db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98a11127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c37c432b347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640505245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b19feb945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ORIENTED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68 660 040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69 705 448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INVEST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GROUP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OLEIMSET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931 250 973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