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8980ae793442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69fac2d452400e"/>
  </p:sldMasterIdLst>
  <p:sldIdLst>
    <p:sldId xmlns:r="http://schemas.openxmlformats.org/officeDocument/2006/relationships" id="256" r:id="Rebd15a92d6c34847"/>
    <p:sldId xmlns:r="http://schemas.openxmlformats.org/officeDocument/2006/relationships" id="257" r:id="R146ee75acd6e459a"/>
    <p:sldId xmlns:r="http://schemas.openxmlformats.org/officeDocument/2006/relationships" id="258" r:id="Ra5b17fea22924c8e"/>
    <p:sldId xmlns:r="http://schemas.openxmlformats.org/officeDocument/2006/relationships" id="259" r:id="Rb28fe85292dd41c2"/>
    <p:sldId xmlns:r="http://schemas.openxmlformats.org/officeDocument/2006/relationships" id="260" r:id="R7956aa6811db4dfb"/>
    <p:sldId xmlns:r="http://schemas.openxmlformats.org/officeDocument/2006/relationships" id="261" r:id="R09149d92f7ff49ea"/>
    <p:sldId xmlns:r="http://schemas.openxmlformats.org/officeDocument/2006/relationships" id="262" r:id="R03b0782bd6cc4f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69fac2d452400e" /><Relationship Type="http://schemas.openxmlformats.org/officeDocument/2006/relationships/slide" Target="/ppt/slides/slide1.xml" Id="Rebd15a92d6c34847" /><Relationship Type="http://schemas.openxmlformats.org/officeDocument/2006/relationships/slide" Target="/ppt/slides/slide2.xml" Id="R146ee75acd6e459a" /><Relationship Type="http://schemas.openxmlformats.org/officeDocument/2006/relationships/slide" Target="/ppt/slides/slide3.xml" Id="Ra5b17fea22924c8e" /><Relationship Type="http://schemas.openxmlformats.org/officeDocument/2006/relationships/slide" Target="/ppt/slides/slide4.xml" Id="Rb28fe85292dd41c2" /><Relationship Type="http://schemas.openxmlformats.org/officeDocument/2006/relationships/slide" Target="/ppt/slides/slide5.xml" Id="R7956aa6811db4dfb" /><Relationship Type="http://schemas.openxmlformats.org/officeDocument/2006/relationships/slide" Target="/ppt/slides/slide6.xml" Id="R09149d92f7ff49ea" /><Relationship Type="http://schemas.openxmlformats.org/officeDocument/2006/relationships/slide" Target="/ppt/slides/slide7.xml" Id="R03b0782bd6cc4f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4a347fd3a04c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1f7198cf849a1" /><Relationship Type="http://schemas.openxmlformats.org/officeDocument/2006/relationships/theme" Target="/ppt/slideMasters/theme/theme1.xml" Id="Rbd6c86f79f844e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41f7198cf849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40eaf5ef843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679c94a114e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765443cce46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3f9b9488547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ef66f98bb4b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8005d3fcf4b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549ae655842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FANT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FANT INVEST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−358 111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29 840 934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184 796 601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185 891 643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CALERO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LEJA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MANTIS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ROEN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Holmveien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931 267 248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