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943212361734f0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60c5117bb274455"/>
  </p:sldMasterIdLst>
  <p:sldIdLst>
    <p:sldId xmlns:r="http://schemas.openxmlformats.org/officeDocument/2006/relationships" id="256" r:id="Rafe8e50c711e474d"/>
    <p:sldId xmlns:r="http://schemas.openxmlformats.org/officeDocument/2006/relationships" id="257" r:id="R75c4c9737ec848f2"/>
    <p:sldId xmlns:r="http://schemas.openxmlformats.org/officeDocument/2006/relationships" id="258" r:id="R71a6dc01235a4284"/>
    <p:sldId xmlns:r="http://schemas.openxmlformats.org/officeDocument/2006/relationships" id="259" r:id="Rb13236dcbe034b76"/>
    <p:sldId xmlns:r="http://schemas.openxmlformats.org/officeDocument/2006/relationships" id="260" r:id="R531d10a8a9c44575"/>
    <p:sldId xmlns:r="http://schemas.openxmlformats.org/officeDocument/2006/relationships" id="261" r:id="R73628edd0c4d44f9"/>
    <p:sldId xmlns:r="http://schemas.openxmlformats.org/officeDocument/2006/relationships" id="262" r:id="R28f31bf48a1f42b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0c5117bb274455" /><Relationship Type="http://schemas.openxmlformats.org/officeDocument/2006/relationships/slide" Target="/ppt/slides/slide1.xml" Id="Rafe8e50c711e474d" /><Relationship Type="http://schemas.openxmlformats.org/officeDocument/2006/relationships/slide" Target="/ppt/slides/slide2.xml" Id="R75c4c9737ec848f2" /><Relationship Type="http://schemas.openxmlformats.org/officeDocument/2006/relationships/slide" Target="/ppt/slides/slide3.xml" Id="R71a6dc01235a4284" /><Relationship Type="http://schemas.openxmlformats.org/officeDocument/2006/relationships/slide" Target="/ppt/slides/slide4.xml" Id="Rb13236dcbe034b76" /><Relationship Type="http://schemas.openxmlformats.org/officeDocument/2006/relationships/slide" Target="/ppt/slides/slide5.xml" Id="R531d10a8a9c44575" /><Relationship Type="http://schemas.openxmlformats.org/officeDocument/2006/relationships/slide" Target="/ppt/slides/slide6.xml" Id="R73628edd0c4d44f9" /><Relationship Type="http://schemas.openxmlformats.org/officeDocument/2006/relationships/slide" Target="/ppt/slides/slide7.xml" Id="R28f31bf48a1f42b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b6ba5de72d49f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61e96a091d492c" /><Relationship Type="http://schemas.openxmlformats.org/officeDocument/2006/relationships/theme" Target="/ppt/slideMasters/theme/theme1.xml" Id="R570b6cb1202c42e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161e96a091d492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af1f3d2c98462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6ceb5c11de457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51c196963842b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440d8f0e374c0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e62d106e8c4cf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d2cb2608124d3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fd047430474b1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CHAS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CHAS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CHAS HOLDING AS ble etablert [år] og holder til i Skodje.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CHAS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CHAS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CHAS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−3 020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−1 092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45 541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292 653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CHAS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CHRISTOFFER ASTAD SVE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CHAS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Olivermarka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6260 Skodje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931 271 415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CHAS HOLDING AS</a:t>
            </a:r>
          </a:p>
        </p:txBody>
      </p:sp>
    </p:spTree>
  </p:cSld>
  <p:clrMapOvr>
    <a:masterClrMapping xmlns:a="http://schemas.openxmlformats.org/drawingml/2006/main"/>
  </p:clrMapOvr>
</p:sld>
</file>