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5cd997ddf74d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b9cc53c40c4860"/>
  </p:sldMasterIdLst>
  <p:sldIdLst>
    <p:sldId xmlns:r="http://schemas.openxmlformats.org/officeDocument/2006/relationships" id="256" r:id="Rbcfbdfa2be834f92"/>
    <p:sldId xmlns:r="http://schemas.openxmlformats.org/officeDocument/2006/relationships" id="257" r:id="R1497cb6de488466a"/>
    <p:sldId xmlns:r="http://schemas.openxmlformats.org/officeDocument/2006/relationships" id="258" r:id="R1d2a3ee639534b65"/>
    <p:sldId xmlns:r="http://schemas.openxmlformats.org/officeDocument/2006/relationships" id="259" r:id="Rbf2861590b4f4aa3"/>
    <p:sldId xmlns:r="http://schemas.openxmlformats.org/officeDocument/2006/relationships" id="260" r:id="Re72fa58394444c4d"/>
    <p:sldId xmlns:r="http://schemas.openxmlformats.org/officeDocument/2006/relationships" id="261" r:id="R376da7f999f84f09"/>
    <p:sldId xmlns:r="http://schemas.openxmlformats.org/officeDocument/2006/relationships" id="262" r:id="R1e22c5f0724c4f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9cc53c40c4860" /><Relationship Type="http://schemas.openxmlformats.org/officeDocument/2006/relationships/slide" Target="/ppt/slides/slide1.xml" Id="Rbcfbdfa2be834f92" /><Relationship Type="http://schemas.openxmlformats.org/officeDocument/2006/relationships/slide" Target="/ppt/slides/slide2.xml" Id="R1497cb6de488466a" /><Relationship Type="http://schemas.openxmlformats.org/officeDocument/2006/relationships/slide" Target="/ppt/slides/slide3.xml" Id="R1d2a3ee639534b65" /><Relationship Type="http://schemas.openxmlformats.org/officeDocument/2006/relationships/slide" Target="/ppt/slides/slide4.xml" Id="Rbf2861590b4f4aa3" /><Relationship Type="http://schemas.openxmlformats.org/officeDocument/2006/relationships/slide" Target="/ppt/slides/slide5.xml" Id="Re72fa58394444c4d" /><Relationship Type="http://schemas.openxmlformats.org/officeDocument/2006/relationships/slide" Target="/ppt/slides/slide6.xml" Id="R376da7f999f84f09" /><Relationship Type="http://schemas.openxmlformats.org/officeDocument/2006/relationships/slide" Target="/ppt/slides/slide7.xml" Id="R1e22c5f0724c4f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374f5c061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214471c4b4e80" /><Relationship Type="http://schemas.openxmlformats.org/officeDocument/2006/relationships/theme" Target="/ppt/slideMasters/theme/theme1.xml" Id="R6daceedd02fd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a214471c4b4e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38e6776fc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9384773764a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f4d4b6e6e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9a4ff6b7e4c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9fa7b313a40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fd35aff664d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6c1feec2e48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931 282 506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