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904eeb0ff241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834a747754f7e"/>
  </p:sldMasterIdLst>
  <p:sldIdLst>
    <p:sldId xmlns:r="http://schemas.openxmlformats.org/officeDocument/2006/relationships" id="256" r:id="R322e2ce244b24b06"/>
    <p:sldId xmlns:r="http://schemas.openxmlformats.org/officeDocument/2006/relationships" id="257" r:id="R346e30d559764f52"/>
    <p:sldId xmlns:r="http://schemas.openxmlformats.org/officeDocument/2006/relationships" id="258" r:id="R051b047de34d487b"/>
    <p:sldId xmlns:r="http://schemas.openxmlformats.org/officeDocument/2006/relationships" id="259" r:id="R14669e25b65c41a2"/>
    <p:sldId xmlns:r="http://schemas.openxmlformats.org/officeDocument/2006/relationships" id="260" r:id="R543d35d7ad564850"/>
    <p:sldId xmlns:r="http://schemas.openxmlformats.org/officeDocument/2006/relationships" id="261" r:id="R3b2697a53c144afc"/>
    <p:sldId xmlns:r="http://schemas.openxmlformats.org/officeDocument/2006/relationships" id="262" r:id="R0c09da8ecbe2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834a747754f7e" /><Relationship Type="http://schemas.openxmlformats.org/officeDocument/2006/relationships/slide" Target="/ppt/slides/slide1.xml" Id="R322e2ce244b24b06" /><Relationship Type="http://schemas.openxmlformats.org/officeDocument/2006/relationships/slide" Target="/ppt/slides/slide2.xml" Id="R346e30d559764f52" /><Relationship Type="http://schemas.openxmlformats.org/officeDocument/2006/relationships/slide" Target="/ppt/slides/slide3.xml" Id="R051b047de34d487b" /><Relationship Type="http://schemas.openxmlformats.org/officeDocument/2006/relationships/slide" Target="/ppt/slides/slide4.xml" Id="R14669e25b65c41a2" /><Relationship Type="http://schemas.openxmlformats.org/officeDocument/2006/relationships/slide" Target="/ppt/slides/slide5.xml" Id="R543d35d7ad564850" /><Relationship Type="http://schemas.openxmlformats.org/officeDocument/2006/relationships/slide" Target="/ppt/slides/slide6.xml" Id="R3b2697a53c144afc" /><Relationship Type="http://schemas.openxmlformats.org/officeDocument/2006/relationships/slide" Target="/ppt/slides/slide7.xml" Id="R0c09da8ecbe2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18884525f4b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42e7af48643c9" /><Relationship Type="http://schemas.openxmlformats.org/officeDocument/2006/relationships/theme" Target="/ppt/slideMasters/theme/theme1.xml" Id="Ra557f800356041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142e7af48643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10842f1264e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1aafd0e0747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3d1350f4343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34f4d316546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b41e8a3ec42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e41fcab0e4f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07fe04a4c40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RCC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RCC REVISJON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3 709 139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312 283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1 237 911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HKO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JBJ INVEST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RCC REVISJON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KRISTIN OLESEN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BJØRNSTAD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1707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janne@rccre.no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931 296 760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RCC REVISJON AS</a:t>
            </a:r>
          </a:p>
        </p:txBody>
      </p:sp>
    </p:spTree>
  </p:cSld>
  <p:clrMapOvr>
    <a:masterClrMapping xmlns:a="http://schemas.openxmlformats.org/drawingml/2006/main"/>
  </p:clrMapOvr>
</p:sld>
</file>