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58a7eef6bd4f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649b7bb99c4b40"/>
  </p:sldMasterIdLst>
  <p:sldIdLst>
    <p:sldId xmlns:r="http://schemas.openxmlformats.org/officeDocument/2006/relationships" id="256" r:id="R9844a8915c514fa8"/>
    <p:sldId xmlns:r="http://schemas.openxmlformats.org/officeDocument/2006/relationships" id="257" r:id="R6649a72d981a4495"/>
    <p:sldId xmlns:r="http://schemas.openxmlformats.org/officeDocument/2006/relationships" id="258" r:id="R1dc154211f9e4871"/>
    <p:sldId xmlns:r="http://schemas.openxmlformats.org/officeDocument/2006/relationships" id="259" r:id="R690ed1190f4b4fc1"/>
    <p:sldId xmlns:r="http://schemas.openxmlformats.org/officeDocument/2006/relationships" id="260" r:id="R8746f06195a64c07"/>
    <p:sldId xmlns:r="http://schemas.openxmlformats.org/officeDocument/2006/relationships" id="261" r:id="R5bab60d4efd548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49b7bb99c4b40" /><Relationship Type="http://schemas.openxmlformats.org/officeDocument/2006/relationships/slide" Target="/ppt/slides/slide1.xml" Id="R9844a8915c514fa8" /><Relationship Type="http://schemas.openxmlformats.org/officeDocument/2006/relationships/slide" Target="/ppt/slides/slide2.xml" Id="R6649a72d981a4495" /><Relationship Type="http://schemas.openxmlformats.org/officeDocument/2006/relationships/slide" Target="/ppt/slides/slide3.xml" Id="R1dc154211f9e4871" /><Relationship Type="http://schemas.openxmlformats.org/officeDocument/2006/relationships/slide" Target="/ppt/slides/slide4.xml" Id="R690ed1190f4b4fc1" /><Relationship Type="http://schemas.openxmlformats.org/officeDocument/2006/relationships/slide" Target="/ppt/slides/slide5.xml" Id="R8746f06195a64c07" /><Relationship Type="http://schemas.openxmlformats.org/officeDocument/2006/relationships/slide" Target="/ppt/slides/slide6.xml" Id="R5bab60d4efd548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1a74f1094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91fa870224ae9" /><Relationship Type="http://schemas.openxmlformats.org/officeDocument/2006/relationships/theme" Target="/ppt/slideMasters/theme/theme1.xml" Id="Rd4f1577aaef3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491fa870224a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c6983a07e4f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db01be299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6ad787e3e43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267e4aced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9e253d933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73f206f24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−740 873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6 383 862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931 313 657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REGNSKAP STAVANGER AS</a:t>
            </a:r>
          </a:p>
        </p:txBody>
      </p:sp>
    </p:spTree>
  </p:cSld>
  <p:clrMapOvr>
    <a:masterClrMapping xmlns:a="http://schemas.openxmlformats.org/drawingml/2006/main"/>
  </p:clrMapOvr>
</p:sld>
</file>