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e2335d4b7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04cafa2fa4d74"/>
  </p:sldMasterIdLst>
  <p:sldIdLst>
    <p:sldId xmlns:r="http://schemas.openxmlformats.org/officeDocument/2006/relationships" id="256" r:id="R2b31ae74f5a047e3"/>
    <p:sldId xmlns:r="http://schemas.openxmlformats.org/officeDocument/2006/relationships" id="257" r:id="R679e649531854e57"/>
    <p:sldId xmlns:r="http://schemas.openxmlformats.org/officeDocument/2006/relationships" id="258" r:id="R87f181b091114728"/>
    <p:sldId xmlns:r="http://schemas.openxmlformats.org/officeDocument/2006/relationships" id="259" r:id="R5fab564bf2a4485c"/>
    <p:sldId xmlns:r="http://schemas.openxmlformats.org/officeDocument/2006/relationships" id="260" r:id="Rbe4cf673fbcc4b9d"/>
    <p:sldId xmlns:r="http://schemas.openxmlformats.org/officeDocument/2006/relationships" id="261" r:id="R921840e7e8d94b14"/>
    <p:sldId xmlns:r="http://schemas.openxmlformats.org/officeDocument/2006/relationships" id="262" r:id="R4420255a8c92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04cafa2fa4d74" /><Relationship Type="http://schemas.openxmlformats.org/officeDocument/2006/relationships/slide" Target="/ppt/slides/slide1.xml" Id="R2b31ae74f5a047e3" /><Relationship Type="http://schemas.openxmlformats.org/officeDocument/2006/relationships/slide" Target="/ppt/slides/slide2.xml" Id="R679e649531854e57" /><Relationship Type="http://schemas.openxmlformats.org/officeDocument/2006/relationships/slide" Target="/ppt/slides/slide3.xml" Id="R87f181b091114728" /><Relationship Type="http://schemas.openxmlformats.org/officeDocument/2006/relationships/slide" Target="/ppt/slides/slide4.xml" Id="R5fab564bf2a4485c" /><Relationship Type="http://schemas.openxmlformats.org/officeDocument/2006/relationships/slide" Target="/ppt/slides/slide5.xml" Id="Rbe4cf673fbcc4b9d" /><Relationship Type="http://schemas.openxmlformats.org/officeDocument/2006/relationships/slide" Target="/ppt/slides/slide6.xml" Id="R921840e7e8d94b14" /><Relationship Type="http://schemas.openxmlformats.org/officeDocument/2006/relationships/slide" Target="/ppt/slides/slide7.xml" Id="R4420255a8c92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5cc21faca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d4907b8204b09" /><Relationship Type="http://schemas.openxmlformats.org/officeDocument/2006/relationships/theme" Target="/ppt/slideMasters/theme/theme1.xml" Id="R7b1cb20d9a56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d4907b820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59c8abef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a44b0462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2c78f49d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a1f3f850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46ba0b07a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4ea2eac7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0ab44e59b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11 602 356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16 602 356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UGEDAL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HARALD HUMSTAD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OTTO HUMSTAD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931 357 336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