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f5c0bc691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bb9126d5d416a"/>
  </p:sldMasterIdLst>
  <p:sldIdLst>
    <p:sldId xmlns:r="http://schemas.openxmlformats.org/officeDocument/2006/relationships" id="256" r:id="R09431a7082434720"/>
    <p:sldId xmlns:r="http://schemas.openxmlformats.org/officeDocument/2006/relationships" id="257" r:id="R7a40b08a43c745d8"/>
    <p:sldId xmlns:r="http://schemas.openxmlformats.org/officeDocument/2006/relationships" id="258" r:id="R0965145185604c4b"/>
    <p:sldId xmlns:r="http://schemas.openxmlformats.org/officeDocument/2006/relationships" id="259" r:id="Rd376c496c8d4448b"/>
    <p:sldId xmlns:r="http://schemas.openxmlformats.org/officeDocument/2006/relationships" id="260" r:id="Rd74ecf1e6c5c4d54"/>
    <p:sldId xmlns:r="http://schemas.openxmlformats.org/officeDocument/2006/relationships" id="261" r:id="R859fadf12dd741ed"/>
    <p:sldId xmlns:r="http://schemas.openxmlformats.org/officeDocument/2006/relationships" id="262" r:id="R5103aee9f224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bb9126d5d416a" /><Relationship Type="http://schemas.openxmlformats.org/officeDocument/2006/relationships/slide" Target="/ppt/slides/slide1.xml" Id="R09431a7082434720" /><Relationship Type="http://schemas.openxmlformats.org/officeDocument/2006/relationships/slide" Target="/ppt/slides/slide2.xml" Id="R7a40b08a43c745d8" /><Relationship Type="http://schemas.openxmlformats.org/officeDocument/2006/relationships/slide" Target="/ppt/slides/slide3.xml" Id="R0965145185604c4b" /><Relationship Type="http://schemas.openxmlformats.org/officeDocument/2006/relationships/slide" Target="/ppt/slides/slide4.xml" Id="Rd376c496c8d4448b" /><Relationship Type="http://schemas.openxmlformats.org/officeDocument/2006/relationships/slide" Target="/ppt/slides/slide5.xml" Id="Rd74ecf1e6c5c4d54" /><Relationship Type="http://schemas.openxmlformats.org/officeDocument/2006/relationships/slide" Target="/ppt/slides/slide6.xml" Id="R859fadf12dd741ed" /><Relationship Type="http://schemas.openxmlformats.org/officeDocument/2006/relationships/slide" Target="/ppt/slides/slide7.xml" Id="R5103aee9f224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404079a7c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af5ef2e0343c6" /><Relationship Type="http://schemas.openxmlformats.org/officeDocument/2006/relationships/theme" Target="/ppt/slideMasters/theme/theme1.xml" Id="R43bf04f69838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af5ef2e0343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25c9f5e79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dcb5114a2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7b4bf260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cfc652abe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f1d8afda344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8d605abd74b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0ad90c9bf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LYFORD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LYFORD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1 628 781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LYFORD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Eugenies gate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931 385 690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LYFORD INVEST AS</a:t>
            </a:r>
          </a:p>
        </p:txBody>
      </p:sp>
    </p:spTree>
  </p:cSld>
  <p:clrMapOvr>
    <a:masterClrMapping xmlns:a="http://schemas.openxmlformats.org/drawingml/2006/main"/>
  </p:clrMapOvr>
</p:sld>
</file>