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b0fe64dc404d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1ea7ba2a1b4dc5"/>
  </p:sldMasterIdLst>
  <p:sldIdLst>
    <p:sldId xmlns:r="http://schemas.openxmlformats.org/officeDocument/2006/relationships" id="256" r:id="R695373ebdde34ce6"/>
    <p:sldId xmlns:r="http://schemas.openxmlformats.org/officeDocument/2006/relationships" id="257" r:id="Rd93cd4d40dca41d0"/>
    <p:sldId xmlns:r="http://schemas.openxmlformats.org/officeDocument/2006/relationships" id="258" r:id="R9c785f1e126e47ce"/>
    <p:sldId xmlns:r="http://schemas.openxmlformats.org/officeDocument/2006/relationships" id="259" r:id="Reb14bdd6c8af4d3e"/>
    <p:sldId xmlns:r="http://schemas.openxmlformats.org/officeDocument/2006/relationships" id="260" r:id="R90e9ed243a134f57"/>
    <p:sldId xmlns:r="http://schemas.openxmlformats.org/officeDocument/2006/relationships" id="261" r:id="R3714bc98f3ad478e"/>
    <p:sldId xmlns:r="http://schemas.openxmlformats.org/officeDocument/2006/relationships" id="262" r:id="R2764158cce7c4f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1ea7ba2a1b4dc5" /><Relationship Type="http://schemas.openxmlformats.org/officeDocument/2006/relationships/slide" Target="/ppt/slides/slide1.xml" Id="R695373ebdde34ce6" /><Relationship Type="http://schemas.openxmlformats.org/officeDocument/2006/relationships/slide" Target="/ppt/slides/slide2.xml" Id="Rd93cd4d40dca41d0" /><Relationship Type="http://schemas.openxmlformats.org/officeDocument/2006/relationships/slide" Target="/ppt/slides/slide3.xml" Id="R9c785f1e126e47ce" /><Relationship Type="http://schemas.openxmlformats.org/officeDocument/2006/relationships/slide" Target="/ppt/slides/slide4.xml" Id="Reb14bdd6c8af4d3e" /><Relationship Type="http://schemas.openxmlformats.org/officeDocument/2006/relationships/slide" Target="/ppt/slides/slide5.xml" Id="R90e9ed243a134f57" /><Relationship Type="http://schemas.openxmlformats.org/officeDocument/2006/relationships/slide" Target="/ppt/slides/slide6.xml" Id="R3714bc98f3ad478e" /><Relationship Type="http://schemas.openxmlformats.org/officeDocument/2006/relationships/slide" Target="/ppt/slides/slide7.xml" Id="R2764158cce7c4f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5133ffdcbe46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8c120766944a10" /><Relationship Type="http://schemas.openxmlformats.org/officeDocument/2006/relationships/theme" Target="/ppt/slideMasters/theme/theme1.xml" Id="R9b8b9c08ba7b4f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8c120766944a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0fed62b6d448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482616c07d49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b63048d03343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e6bec488274b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229855f3284c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577684768c42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049224292d46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TSCHIB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TSCHIB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TSCHIB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TSCHIB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TSCHIB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TSCHIB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−12 974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281 081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317 327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TSCHIB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ALEXANDER SCHIBBYE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TSCHIB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Thomas Schibbye, Benveien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931 392 301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TSCHIB AS</a:t>
            </a:r>
          </a:p>
        </p:txBody>
      </p:sp>
    </p:spTree>
  </p:cSld>
  <p:clrMapOvr>
    <a:masterClrMapping xmlns:a="http://schemas.openxmlformats.org/drawingml/2006/main"/>
  </p:clrMapOvr>
</p:sld>
</file>