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4b56d4419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945e9b774412b"/>
  </p:sldMasterIdLst>
  <p:sldIdLst>
    <p:sldId xmlns:r="http://schemas.openxmlformats.org/officeDocument/2006/relationships" id="256" r:id="Rf7120b09b18348fb"/>
    <p:sldId xmlns:r="http://schemas.openxmlformats.org/officeDocument/2006/relationships" id="257" r:id="R86aed0918d644796"/>
    <p:sldId xmlns:r="http://schemas.openxmlformats.org/officeDocument/2006/relationships" id="258" r:id="R4c70cdd18c414041"/>
    <p:sldId xmlns:r="http://schemas.openxmlformats.org/officeDocument/2006/relationships" id="259" r:id="Rfb82fc2eb6764c01"/>
    <p:sldId xmlns:r="http://schemas.openxmlformats.org/officeDocument/2006/relationships" id="260" r:id="Rcf941a493ff441aa"/>
    <p:sldId xmlns:r="http://schemas.openxmlformats.org/officeDocument/2006/relationships" id="261" r:id="Re72ea3acd068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945e9b774412b" /><Relationship Type="http://schemas.openxmlformats.org/officeDocument/2006/relationships/slide" Target="/ppt/slides/slide1.xml" Id="Rf7120b09b18348fb" /><Relationship Type="http://schemas.openxmlformats.org/officeDocument/2006/relationships/slide" Target="/ppt/slides/slide2.xml" Id="R86aed0918d644796" /><Relationship Type="http://schemas.openxmlformats.org/officeDocument/2006/relationships/slide" Target="/ppt/slides/slide3.xml" Id="R4c70cdd18c414041" /><Relationship Type="http://schemas.openxmlformats.org/officeDocument/2006/relationships/slide" Target="/ppt/slides/slide4.xml" Id="Rfb82fc2eb6764c01" /><Relationship Type="http://schemas.openxmlformats.org/officeDocument/2006/relationships/slide" Target="/ppt/slides/slide5.xml" Id="Rcf941a493ff441aa" /><Relationship Type="http://schemas.openxmlformats.org/officeDocument/2006/relationships/slide" Target="/ppt/slides/slide6.xml" Id="Re72ea3acd068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f82fa6dd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28c8403e47d9" /><Relationship Type="http://schemas.openxmlformats.org/officeDocument/2006/relationships/theme" Target="/ppt/slideMasters/theme/theme1.xml" Id="R2e9ca4b92b67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e28c8403e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3650d06f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7be29956a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a224f4dd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bbe0bd0e2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eef536ae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37acebaa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931 407 430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NORVIC HOLDING AS</a:t>
            </a:r>
          </a:p>
        </p:txBody>
      </p:sp>
    </p:spTree>
  </p:cSld>
  <p:clrMapOvr>
    <a:masterClrMapping xmlns:a="http://schemas.openxmlformats.org/drawingml/2006/main"/>
  </p:clrMapOvr>
</p:sld>
</file>