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1df251110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cd774ef1140c2"/>
  </p:sldMasterIdLst>
  <p:sldIdLst>
    <p:sldId xmlns:r="http://schemas.openxmlformats.org/officeDocument/2006/relationships" id="256" r:id="R2e85d8255d7f4fe3"/>
    <p:sldId xmlns:r="http://schemas.openxmlformats.org/officeDocument/2006/relationships" id="257" r:id="R4666cc5749b148be"/>
    <p:sldId xmlns:r="http://schemas.openxmlformats.org/officeDocument/2006/relationships" id="258" r:id="Re030ace2d2bc4c0f"/>
    <p:sldId xmlns:r="http://schemas.openxmlformats.org/officeDocument/2006/relationships" id="259" r:id="R5686422fcaa84c1f"/>
    <p:sldId xmlns:r="http://schemas.openxmlformats.org/officeDocument/2006/relationships" id="260" r:id="R333f8e63941c42af"/>
    <p:sldId xmlns:r="http://schemas.openxmlformats.org/officeDocument/2006/relationships" id="261" r:id="Rbbd60cdbf7874334"/>
    <p:sldId xmlns:r="http://schemas.openxmlformats.org/officeDocument/2006/relationships" id="262" r:id="Rd94014f947e1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cd774ef1140c2" /><Relationship Type="http://schemas.openxmlformats.org/officeDocument/2006/relationships/slide" Target="/ppt/slides/slide1.xml" Id="R2e85d8255d7f4fe3" /><Relationship Type="http://schemas.openxmlformats.org/officeDocument/2006/relationships/slide" Target="/ppt/slides/slide2.xml" Id="R4666cc5749b148be" /><Relationship Type="http://schemas.openxmlformats.org/officeDocument/2006/relationships/slide" Target="/ppt/slides/slide3.xml" Id="Re030ace2d2bc4c0f" /><Relationship Type="http://schemas.openxmlformats.org/officeDocument/2006/relationships/slide" Target="/ppt/slides/slide4.xml" Id="R5686422fcaa84c1f" /><Relationship Type="http://schemas.openxmlformats.org/officeDocument/2006/relationships/slide" Target="/ppt/slides/slide5.xml" Id="R333f8e63941c42af" /><Relationship Type="http://schemas.openxmlformats.org/officeDocument/2006/relationships/slide" Target="/ppt/slides/slide6.xml" Id="Rbbd60cdbf7874334" /><Relationship Type="http://schemas.openxmlformats.org/officeDocument/2006/relationships/slide" Target="/ppt/slides/slide7.xml" Id="Rd94014f947e1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257369e98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d3bfc29e42a6" /><Relationship Type="http://schemas.openxmlformats.org/officeDocument/2006/relationships/theme" Target="/ppt/slideMasters/theme/theme1.xml" Id="Rf7978319f58d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bd3bfc29e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528c459b9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a823f162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31a197e9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6ebb8072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8125cdd1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867a02a7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b7e143e9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NORVIC HOLDING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3 535 179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BJØRNARSON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931 407 430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