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08859882454e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196bbecf814b5b"/>
  </p:sldMasterIdLst>
  <p:sldIdLst>
    <p:sldId xmlns:r="http://schemas.openxmlformats.org/officeDocument/2006/relationships" id="256" r:id="Rbc3be21063904233"/>
    <p:sldId xmlns:r="http://schemas.openxmlformats.org/officeDocument/2006/relationships" id="257" r:id="R5b7daa91079f4a32"/>
    <p:sldId xmlns:r="http://schemas.openxmlformats.org/officeDocument/2006/relationships" id="258" r:id="Rb9fd86fdd32e404c"/>
    <p:sldId xmlns:r="http://schemas.openxmlformats.org/officeDocument/2006/relationships" id="259" r:id="R5c1c8bb8b9ab4e73"/>
    <p:sldId xmlns:r="http://schemas.openxmlformats.org/officeDocument/2006/relationships" id="260" r:id="R1f74d06eddac47c7"/>
    <p:sldId xmlns:r="http://schemas.openxmlformats.org/officeDocument/2006/relationships" id="261" r:id="R685592c7301b4333"/>
    <p:sldId xmlns:r="http://schemas.openxmlformats.org/officeDocument/2006/relationships" id="262" r:id="Rf092e9ef3d3c45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196bbecf814b5b" /><Relationship Type="http://schemas.openxmlformats.org/officeDocument/2006/relationships/slide" Target="/ppt/slides/slide1.xml" Id="Rbc3be21063904233" /><Relationship Type="http://schemas.openxmlformats.org/officeDocument/2006/relationships/slide" Target="/ppt/slides/slide2.xml" Id="R5b7daa91079f4a32" /><Relationship Type="http://schemas.openxmlformats.org/officeDocument/2006/relationships/slide" Target="/ppt/slides/slide3.xml" Id="Rb9fd86fdd32e404c" /><Relationship Type="http://schemas.openxmlformats.org/officeDocument/2006/relationships/slide" Target="/ppt/slides/slide4.xml" Id="R5c1c8bb8b9ab4e73" /><Relationship Type="http://schemas.openxmlformats.org/officeDocument/2006/relationships/slide" Target="/ppt/slides/slide5.xml" Id="R1f74d06eddac47c7" /><Relationship Type="http://schemas.openxmlformats.org/officeDocument/2006/relationships/slide" Target="/ppt/slides/slide6.xml" Id="R685592c7301b4333" /><Relationship Type="http://schemas.openxmlformats.org/officeDocument/2006/relationships/slide" Target="/ppt/slides/slide7.xml" Id="Rf092e9ef3d3c45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b43f39c3b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edccde3c14746" /><Relationship Type="http://schemas.openxmlformats.org/officeDocument/2006/relationships/theme" Target="/ppt/slideMasters/theme/theme1.xml" Id="R973b462d8ec941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6edccde3c147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a968b1f084e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9d8f00a9d45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7d69ef4b443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ed630a1dc4f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df8f57e9a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9b813012f40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120f322b94d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KVÅSEN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KVÅSEN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699 804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VEMUND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Eidshaven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931 407 694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KVÅSEN INVEST AS</a:t>
            </a:r>
          </a:p>
        </p:txBody>
      </p:sp>
    </p:spTree>
  </p:cSld>
  <p:clrMapOvr>
    <a:masterClrMapping xmlns:a="http://schemas.openxmlformats.org/drawingml/2006/main"/>
  </p:clrMapOvr>
</p:sld>
</file>