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789690e5c841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30ae08aa1a498b"/>
  </p:sldMasterIdLst>
  <p:sldIdLst>
    <p:sldId xmlns:r="http://schemas.openxmlformats.org/officeDocument/2006/relationships" id="256" r:id="R059e33a1fb3b4f82"/>
    <p:sldId xmlns:r="http://schemas.openxmlformats.org/officeDocument/2006/relationships" id="257" r:id="R9091214872c24007"/>
    <p:sldId xmlns:r="http://schemas.openxmlformats.org/officeDocument/2006/relationships" id="258" r:id="Rc50af11cab6e4668"/>
    <p:sldId xmlns:r="http://schemas.openxmlformats.org/officeDocument/2006/relationships" id="259" r:id="R39b327f297724e9a"/>
    <p:sldId xmlns:r="http://schemas.openxmlformats.org/officeDocument/2006/relationships" id="260" r:id="R6a571bf081a8426f"/>
    <p:sldId xmlns:r="http://schemas.openxmlformats.org/officeDocument/2006/relationships" id="261" r:id="R1813b12592824225"/>
    <p:sldId xmlns:r="http://schemas.openxmlformats.org/officeDocument/2006/relationships" id="262" r:id="Rceceaa5726844f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0ae08aa1a498b" /><Relationship Type="http://schemas.openxmlformats.org/officeDocument/2006/relationships/slide" Target="/ppt/slides/slide1.xml" Id="R059e33a1fb3b4f82" /><Relationship Type="http://schemas.openxmlformats.org/officeDocument/2006/relationships/slide" Target="/ppt/slides/slide2.xml" Id="R9091214872c24007" /><Relationship Type="http://schemas.openxmlformats.org/officeDocument/2006/relationships/slide" Target="/ppt/slides/slide3.xml" Id="Rc50af11cab6e4668" /><Relationship Type="http://schemas.openxmlformats.org/officeDocument/2006/relationships/slide" Target="/ppt/slides/slide4.xml" Id="R39b327f297724e9a" /><Relationship Type="http://schemas.openxmlformats.org/officeDocument/2006/relationships/slide" Target="/ppt/slides/slide5.xml" Id="R6a571bf081a8426f" /><Relationship Type="http://schemas.openxmlformats.org/officeDocument/2006/relationships/slide" Target="/ppt/slides/slide6.xml" Id="R1813b12592824225" /><Relationship Type="http://schemas.openxmlformats.org/officeDocument/2006/relationships/slide" Target="/ppt/slides/slide7.xml" Id="Rceceaa5726844f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bdfdd077440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692ff03a04647" /><Relationship Type="http://schemas.openxmlformats.org/officeDocument/2006/relationships/theme" Target="/ppt/slideMasters/theme/theme1.xml" Id="Rc8ee58dab1fc4c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f692ff03a046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41f2464914b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5976833fe47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24eb70e7747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c36f4f1f844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b579023a943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f5a8f9d2846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976e069774a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CRCS INVEST DATTER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CRCS INVEST DATTER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CRCS INVEST DATTER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CRCS INVEST DATTER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CRCS INVEST DATTER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CRCS INVEST DATTER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−344 802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43 341 369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3 546 249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43 813 428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CRCS INVEST DATTER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CSAD VENTURES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MCD EVENTYR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CRCS INVEST DATTER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931 423 762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CRCS INVEST DATTER AS</a:t>
            </a:r>
          </a:p>
        </p:txBody>
      </p:sp>
    </p:spTree>
  </p:cSld>
  <p:clrMapOvr>
    <a:masterClrMapping xmlns:a="http://schemas.openxmlformats.org/drawingml/2006/main"/>
  </p:clrMapOvr>
</p:sld>
</file>