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470deb54e748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8647603832454c"/>
  </p:sldMasterIdLst>
  <p:sldIdLst>
    <p:sldId xmlns:r="http://schemas.openxmlformats.org/officeDocument/2006/relationships" id="256" r:id="R32bf602212524ede"/>
    <p:sldId xmlns:r="http://schemas.openxmlformats.org/officeDocument/2006/relationships" id="257" r:id="R8ab830a4174e4587"/>
    <p:sldId xmlns:r="http://schemas.openxmlformats.org/officeDocument/2006/relationships" id="258" r:id="R4dd50ac0c7634f2d"/>
    <p:sldId xmlns:r="http://schemas.openxmlformats.org/officeDocument/2006/relationships" id="259" r:id="R1586849114404cc6"/>
    <p:sldId xmlns:r="http://schemas.openxmlformats.org/officeDocument/2006/relationships" id="260" r:id="Re88d268ae929475e"/>
    <p:sldId xmlns:r="http://schemas.openxmlformats.org/officeDocument/2006/relationships" id="261" r:id="R7b6c0d7aae554e65"/>
    <p:sldId xmlns:r="http://schemas.openxmlformats.org/officeDocument/2006/relationships" id="262" r:id="Rbfe6d07a6e9245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8647603832454c" /><Relationship Type="http://schemas.openxmlformats.org/officeDocument/2006/relationships/slide" Target="/ppt/slides/slide1.xml" Id="R32bf602212524ede" /><Relationship Type="http://schemas.openxmlformats.org/officeDocument/2006/relationships/slide" Target="/ppt/slides/slide2.xml" Id="R8ab830a4174e4587" /><Relationship Type="http://schemas.openxmlformats.org/officeDocument/2006/relationships/slide" Target="/ppt/slides/slide3.xml" Id="R4dd50ac0c7634f2d" /><Relationship Type="http://schemas.openxmlformats.org/officeDocument/2006/relationships/slide" Target="/ppt/slides/slide4.xml" Id="R1586849114404cc6" /><Relationship Type="http://schemas.openxmlformats.org/officeDocument/2006/relationships/slide" Target="/ppt/slides/slide5.xml" Id="Re88d268ae929475e" /><Relationship Type="http://schemas.openxmlformats.org/officeDocument/2006/relationships/slide" Target="/ppt/slides/slide6.xml" Id="R7b6c0d7aae554e65" /><Relationship Type="http://schemas.openxmlformats.org/officeDocument/2006/relationships/slide" Target="/ppt/slides/slide7.xml" Id="Rbfe6d07a6e9245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fee72afd2248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08678bf624a8a" /><Relationship Type="http://schemas.openxmlformats.org/officeDocument/2006/relationships/theme" Target="/ppt/slideMasters/theme/theme1.xml" Id="R3b90729d71a346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c08678bf624a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63e7e270b4f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5f0ff2d4347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ebbf1c7064a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ea28fb06b47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f69192a3643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4632616f44e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e675bacd042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JR RISHAUG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 RISHAUG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JR RISHAUG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 RISHAUG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 RISHAUG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 RISHAUG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16 177 695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16 210 341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 RISHAUG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JANIKE RISHAUG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 RISHAUG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Eggens veg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931 472 453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 RISHAUG AS</a:t>
            </a:r>
          </a:p>
        </p:txBody>
      </p:sp>
    </p:spTree>
  </p:cSld>
  <p:clrMapOvr>
    <a:masterClrMapping xmlns:a="http://schemas.openxmlformats.org/drawingml/2006/main"/>
  </p:clrMapOvr>
</p:sld>
</file>